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78" r:id="rId1"/>
    <p:sldMasterId id="2147484490" r:id="rId2"/>
  </p:sldMasterIdLst>
  <p:notesMasterIdLst>
    <p:notesMasterId r:id="rId10"/>
  </p:notesMasterIdLst>
  <p:sldIdLst>
    <p:sldId id="946" r:id="rId3"/>
    <p:sldId id="947" r:id="rId4"/>
    <p:sldId id="948" r:id="rId5"/>
    <p:sldId id="949" r:id="rId6"/>
    <p:sldId id="950" r:id="rId7"/>
    <p:sldId id="951" r:id="rId8"/>
    <p:sldId id="952" r:id="rId9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E60000"/>
    <a:srgbClr val="404040"/>
    <a:srgbClr val="202060"/>
    <a:srgbClr val="009899"/>
    <a:srgbClr val="00FCFD"/>
    <a:srgbClr val="DA0000"/>
    <a:srgbClr val="FFFFCC"/>
    <a:srgbClr val="EEE9D2"/>
    <a:srgbClr val="F6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82" d="100"/>
          <a:sy n="82" d="100"/>
        </p:scale>
        <p:origin x="840" y="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4FEF2-CBC4-4A2C-9147-29DA1CEE464E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170" name="Slide Image Placeholder 22016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7171" name="Text Placeholder 22016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9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C534E3-E543-4859-BDF6-7DD115BCD6FD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9218" name="Slide Image Placeholder 17305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9219" name="Text Placeholder 17305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183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6BB77D-DA97-4528-B7EB-F4C5DD9C64D3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1266" name="Slide Image Placeholder 2181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1267" name="Text Placeholder 2181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754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90884A-6A30-4120-AFAC-5DC427A26120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3314" name="Slide Image Placeholder 2181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3315" name="Text Placeholder 2181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4654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A10BB4-1645-4DDD-A672-B02118CD0D48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5362" name="Slide Image Placeholder 2181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5363" name="Text Placeholder 2181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217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4DB732-DED6-4F5E-B479-8F1846B7AFCC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7410" name="Slide Image Placeholder 2181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7411" name="Text Placeholder 2181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461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A721F0-DD54-4D8E-BB36-26ABC3107CC2}" type="slidenum">
              <a:rPr kumimoji="0" lang="zh-TW" altLang="en-US" sz="1200" b="0" i="0" u="none" strike="noStrike" kern="1200" cap="none" spc="0" normalizeH="0" baseline="0" noProof="1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9458" name="Slide Image Placeholder 21811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9459" name="Text Placeholder 21811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250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4513"/>
          <p:cNvGrpSpPr>
            <a:grpSpLocks/>
          </p:cNvGrpSpPr>
          <p:nvPr/>
        </p:nvGrpSpPr>
        <p:grpSpPr bwMode="auto">
          <a:xfrm>
            <a:off x="-6350" y="15478"/>
            <a:ext cx="9144000" cy="5143500"/>
            <a:chOff x="0" y="0"/>
            <a:chExt cx="5760" cy="4320"/>
          </a:xfrm>
        </p:grpSpPr>
        <p:sp>
          <p:nvSpPr>
            <p:cNvPr id="5" name="Freeform 64514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6" name="Freeform 64515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7" name="Freeform 64516"/>
          <p:cNvSpPr>
            <a:spLocks noChangeArrowheads="1"/>
          </p:cNvSpPr>
          <p:nvPr/>
        </p:nvSpPr>
        <p:spPr bwMode="auto">
          <a:xfrm>
            <a:off x="6242050" y="4701779"/>
            <a:ext cx="2895600" cy="4572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z="1350">
              <a:ea typeface="宋体" panose="02010600030101010101" pitchFamily="2" charset="-122"/>
            </a:endParaRPr>
          </a:p>
        </p:txBody>
      </p:sp>
      <p:grpSp>
        <p:nvGrpSpPr>
          <p:cNvPr id="8" name="Group 64517"/>
          <p:cNvGrpSpPr>
            <a:grpSpLocks/>
          </p:cNvGrpSpPr>
          <p:nvPr/>
        </p:nvGrpSpPr>
        <p:grpSpPr bwMode="auto">
          <a:xfrm>
            <a:off x="-1588" y="4525566"/>
            <a:ext cx="7845426" cy="638175"/>
            <a:chOff x="0" y="3792"/>
            <a:chExt cx="4942" cy="536"/>
          </a:xfrm>
        </p:grpSpPr>
        <p:sp>
          <p:nvSpPr>
            <p:cNvPr id="9" name="Freeform 64518"/>
            <p:cNvSpPr>
              <a:spLocks noChangeArrowheads="1"/>
            </p:cNvSpPr>
            <p:nvPr userDrawn="1"/>
          </p:nvSpPr>
          <p:spPr bwMode="auto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grpSp>
          <p:nvGrpSpPr>
            <p:cNvPr id="10" name="Group 6451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64520"/>
              <p:cNvSpPr>
                <a:spLocks noChangeArrowheads="1"/>
              </p:cNvSpPr>
              <p:nvPr userDrawn="1"/>
            </p:nvSpPr>
            <p:spPr bwMode="auto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3" name="Freeform 64521"/>
              <p:cNvSpPr>
                <a:spLocks noChangeArrowheads="1"/>
              </p:cNvSpPr>
              <p:nvPr userDrawn="1"/>
            </p:nvSpPr>
            <p:spPr bwMode="auto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4" name="Freeform 64522"/>
              <p:cNvSpPr>
                <a:spLocks noChangeArrowheads="1"/>
              </p:cNvSpPr>
              <p:nvPr userDrawn="1"/>
            </p:nvSpPr>
            <p:spPr bwMode="auto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5" name="Freeform 64523"/>
              <p:cNvSpPr>
                <a:spLocks noChangeArrowheads="1"/>
              </p:cNvSpPr>
              <p:nvPr userDrawn="1"/>
            </p:nvSpPr>
            <p:spPr bwMode="auto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6" name="Freeform 64524"/>
              <p:cNvSpPr>
                <a:spLocks noChangeArrowheads="1"/>
              </p:cNvSpPr>
              <p:nvPr userDrawn="1"/>
            </p:nvSpPr>
            <p:spPr bwMode="auto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Freeform 64525"/>
            <p:cNvSpPr>
              <a:spLocks noChangeArrowheads="1"/>
            </p:cNvSpPr>
            <p:nvPr userDrawn="1"/>
          </p:nvSpPr>
          <p:spPr bwMode="auto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64526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18" name="Freeform 64527"/>
            <p:cNvSpPr>
              <a:spLocks noChangeArrowheads="1"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9" name="Freeform 64528"/>
            <p:cNvSpPr>
              <a:spLocks noChangeArrowheads="1"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" name="Freeform 64529"/>
            <p:cNvSpPr>
              <a:spLocks noChangeArrowheads="1"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1" name="Freeform 64530"/>
            <p:cNvSpPr>
              <a:spLocks noChangeArrowheads="1"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2" name="Freeform 64531"/>
            <p:cNvSpPr>
              <a:spLocks noChangeArrowheads="1"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3" name="Freeform 64532"/>
            <p:cNvSpPr>
              <a:spLocks noChangeArrowheads="1"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64534" name="Title 64533"/>
          <p:cNvSpPr>
            <a:spLocks noGrp="1"/>
          </p:cNvSpPr>
          <p:nvPr>
            <p:ph type="ctrTitle" sz="quarter"/>
          </p:nvPr>
        </p:nvSpPr>
        <p:spPr>
          <a:xfrm>
            <a:off x="457200" y="1085850"/>
            <a:ext cx="8229600" cy="130254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 sz="4050"/>
            </a:lvl1pPr>
          </a:lstStyle>
          <a:p>
            <a:pPr lvl="0"/>
            <a:r>
              <a:rPr lang="en-US" altLang="zh-TW" noProof="1"/>
              <a:t>Click to edit Master title style</a:t>
            </a:r>
          </a:p>
        </p:txBody>
      </p:sp>
      <p:sp>
        <p:nvSpPr>
          <p:cNvPr id="64535" name="Subtitle 64534"/>
          <p:cNvSpPr>
            <a:spLocks noGrp="1"/>
          </p:cNvSpPr>
          <p:nvPr>
            <p:ph type="subTitle" sz="quarter" idx="1"/>
          </p:nvPr>
        </p:nvSpPr>
        <p:spPr>
          <a:xfrm>
            <a:off x="1371600" y="2571750"/>
            <a:ext cx="6400800" cy="1314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3429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6858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0287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3716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en-US" altLang="zh-TW" noProof="1"/>
              <a:t>Click to edit Master subtitle style</a:t>
            </a:r>
          </a:p>
        </p:txBody>
      </p:sp>
      <p:sp>
        <p:nvSpPr>
          <p:cNvPr id="24" name="Date Placeholder 6453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900" dirty="0"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25" name="Slide Number Placeholder 645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dirty="0">
                <a:ea typeface="PMingLiU" pitchFamily="18" charset="-120"/>
              </a:defRPr>
            </a:lvl1pPr>
          </a:lstStyle>
          <a:p>
            <a:fld id="{BC775928-CDC1-40C2-B9A6-63E82A943699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26" name="Footer Placeholder 6453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900" dirty="0"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6580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0A768-E1C3-4B75-A38C-C6EF77CA7CB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82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4400550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52930" cy="4400550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EB9FE-1AB2-4F78-942E-1EFB1163DD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969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4513"/>
          <p:cNvGrpSpPr>
            <a:grpSpLocks/>
          </p:cNvGrpSpPr>
          <p:nvPr/>
        </p:nvGrpSpPr>
        <p:grpSpPr bwMode="auto">
          <a:xfrm>
            <a:off x="-6350" y="15478"/>
            <a:ext cx="9144000" cy="5143500"/>
            <a:chOff x="0" y="0"/>
            <a:chExt cx="5760" cy="4320"/>
          </a:xfrm>
        </p:grpSpPr>
        <p:sp>
          <p:nvSpPr>
            <p:cNvPr id="5" name="Freeform 64514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6" name="Freeform 64515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7" name="Freeform 64516"/>
          <p:cNvSpPr>
            <a:spLocks noChangeArrowheads="1"/>
          </p:cNvSpPr>
          <p:nvPr/>
        </p:nvSpPr>
        <p:spPr bwMode="auto">
          <a:xfrm>
            <a:off x="6242050" y="4701779"/>
            <a:ext cx="2895600" cy="4572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z="1350">
              <a:ea typeface="宋体" panose="02010600030101010101" pitchFamily="2" charset="-122"/>
            </a:endParaRPr>
          </a:p>
        </p:txBody>
      </p:sp>
      <p:grpSp>
        <p:nvGrpSpPr>
          <p:cNvPr id="8" name="Group 64517"/>
          <p:cNvGrpSpPr>
            <a:grpSpLocks/>
          </p:cNvGrpSpPr>
          <p:nvPr/>
        </p:nvGrpSpPr>
        <p:grpSpPr bwMode="auto">
          <a:xfrm>
            <a:off x="-1588" y="4525566"/>
            <a:ext cx="7845426" cy="638175"/>
            <a:chOff x="0" y="3792"/>
            <a:chExt cx="4942" cy="536"/>
          </a:xfrm>
        </p:grpSpPr>
        <p:sp>
          <p:nvSpPr>
            <p:cNvPr id="9" name="Freeform 64518"/>
            <p:cNvSpPr>
              <a:spLocks noChangeArrowheads="1"/>
            </p:cNvSpPr>
            <p:nvPr userDrawn="1"/>
          </p:nvSpPr>
          <p:spPr bwMode="auto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grpSp>
          <p:nvGrpSpPr>
            <p:cNvPr id="10" name="Group 6451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64520"/>
              <p:cNvSpPr>
                <a:spLocks noChangeArrowheads="1"/>
              </p:cNvSpPr>
              <p:nvPr userDrawn="1"/>
            </p:nvSpPr>
            <p:spPr bwMode="auto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3" name="Freeform 64521"/>
              <p:cNvSpPr>
                <a:spLocks noChangeArrowheads="1"/>
              </p:cNvSpPr>
              <p:nvPr userDrawn="1"/>
            </p:nvSpPr>
            <p:spPr bwMode="auto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4" name="Freeform 64522"/>
              <p:cNvSpPr>
                <a:spLocks noChangeArrowheads="1"/>
              </p:cNvSpPr>
              <p:nvPr userDrawn="1"/>
            </p:nvSpPr>
            <p:spPr bwMode="auto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5" name="Freeform 64523"/>
              <p:cNvSpPr>
                <a:spLocks noChangeArrowheads="1"/>
              </p:cNvSpPr>
              <p:nvPr userDrawn="1"/>
            </p:nvSpPr>
            <p:spPr bwMode="auto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6" name="Freeform 64524"/>
              <p:cNvSpPr>
                <a:spLocks noChangeArrowheads="1"/>
              </p:cNvSpPr>
              <p:nvPr userDrawn="1"/>
            </p:nvSpPr>
            <p:spPr bwMode="auto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Freeform 64525"/>
            <p:cNvSpPr>
              <a:spLocks noChangeArrowheads="1"/>
            </p:cNvSpPr>
            <p:nvPr userDrawn="1"/>
          </p:nvSpPr>
          <p:spPr bwMode="auto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Group 64526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18" name="Freeform 64527"/>
            <p:cNvSpPr>
              <a:spLocks noChangeArrowheads="1"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9" name="Freeform 64528"/>
            <p:cNvSpPr>
              <a:spLocks noChangeArrowheads="1"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" name="Freeform 64529"/>
            <p:cNvSpPr>
              <a:spLocks noChangeArrowheads="1"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1" name="Freeform 64530"/>
            <p:cNvSpPr>
              <a:spLocks noChangeArrowheads="1"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2" name="Freeform 64531"/>
            <p:cNvSpPr>
              <a:spLocks noChangeArrowheads="1"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3" name="Freeform 64532"/>
            <p:cNvSpPr>
              <a:spLocks noChangeArrowheads="1"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64534" name="Title 64533"/>
          <p:cNvSpPr>
            <a:spLocks noGrp="1"/>
          </p:cNvSpPr>
          <p:nvPr>
            <p:ph type="ctrTitle" sz="quarter"/>
          </p:nvPr>
        </p:nvSpPr>
        <p:spPr>
          <a:xfrm>
            <a:off x="457200" y="1085850"/>
            <a:ext cx="8229600" cy="130254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 sz="4050"/>
            </a:lvl1pPr>
          </a:lstStyle>
          <a:p>
            <a:pPr lvl="0"/>
            <a:r>
              <a:rPr lang="en-US" altLang="zh-TW" noProof="1"/>
              <a:t>Click to edit Master title style</a:t>
            </a:r>
          </a:p>
        </p:txBody>
      </p:sp>
      <p:sp>
        <p:nvSpPr>
          <p:cNvPr id="64535" name="Subtitle 64534"/>
          <p:cNvSpPr>
            <a:spLocks noGrp="1"/>
          </p:cNvSpPr>
          <p:nvPr>
            <p:ph type="subTitle" sz="quarter" idx="1"/>
          </p:nvPr>
        </p:nvSpPr>
        <p:spPr>
          <a:xfrm>
            <a:off x="1371600" y="2571750"/>
            <a:ext cx="6400800" cy="13144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3429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6858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0287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3716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en-US" altLang="zh-TW" noProof="1"/>
              <a:t>Click to edit Master subtitle style</a:t>
            </a:r>
          </a:p>
        </p:txBody>
      </p:sp>
      <p:sp>
        <p:nvSpPr>
          <p:cNvPr id="24" name="Date Placeholder 6453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900" dirty="0"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25" name="Slide Number Placeholder 645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dirty="0">
                <a:ea typeface="PMingLiU" pitchFamily="18" charset="-120"/>
              </a:defRPr>
            </a:lvl1pPr>
          </a:lstStyle>
          <a:p>
            <a:fld id="{B03AC2D6-F304-43B8-B1F0-E9CF9398F09D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26" name="Footer Placeholder 6453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900" dirty="0"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42488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8D343-F3F2-4C2A-9569-3B8161EDD6F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820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E6F61-A938-4F31-9374-96CDA23335C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7185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7185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8CA59-6C7C-4638-838E-CF35A4C4338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111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247FD-4B88-4903-A37E-661BE8FF3C7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65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62689-69C6-4E8B-89F9-C20E5357E63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735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A5F131-9383-43C2-B6AE-24571688F49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67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899F4-72BB-4E3E-AB78-2E7B603462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4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18D94-94A5-41B5-9939-75090D4202A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993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A1589-B45D-4D94-AB38-82074D9EB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256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01EF5-03F2-44F1-AB6F-AD1D1CD84D2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716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4400550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52930" cy="4400550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2473C-7D01-434B-BC3F-A278319E3C9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89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64112-B8C7-4F52-996A-70B2BDD2EDE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3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7185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7185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82281-7025-46B1-9A77-2C838051271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1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03C75-CB5A-4182-AA9D-3963C03976F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5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64887-8312-40DC-8738-B3A5E1FA789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1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AEFB1-8060-47B8-ABAB-6857C7B051D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81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0007F-4844-4B41-B660-E0E68434B50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9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6351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6351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351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42B29-0CD5-4453-B1A6-4072B15111D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9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3489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27" name="Freeform 63490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28" name="Freeform 63491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1029" name="Freeform 63492"/>
          <p:cNvSpPr>
            <a:spLocks noChangeArrowheads="1"/>
          </p:cNvSpPr>
          <p:nvPr/>
        </p:nvSpPr>
        <p:spPr bwMode="auto">
          <a:xfrm>
            <a:off x="6248400" y="4697016"/>
            <a:ext cx="2895600" cy="4572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z="1350">
              <a:ea typeface="宋体" panose="02010600030101010101" pitchFamily="2" charset="-122"/>
            </a:endParaRPr>
          </a:p>
        </p:txBody>
      </p:sp>
      <p:grpSp>
        <p:nvGrpSpPr>
          <p:cNvPr id="1030" name="Group 63493"/>
          <p:cNvGrpSpPr>
            <a:grpSpLocks/>
          </p:cNvGrpSpPr>
          <p:nvPr/>
        </p:nvGrpSpPr>
        <p:grpSpPr bwMode="auto">
          <a:xfrm>
            <a:off x="0" y="4514850"/>
            <a:ext cx="7848600" cy="642938"/>
            <a:chOff x="0" y="3792"/>
            <a:chExt cx="4944" cy="540"/>
          </a:xfrm>
        </p:grpSpPr>
        <p:sp>
          <p:nvSpPr>
            <p:cNvPr id="1031" name="Freeform 63494"/>
            <p:cNvSpPr>
              <a:spLocks noChangeArrowheads="1"/>
            </p:cNvSpPr>
            <p:nvPr userDrawn="1"/>
          </p:nvSpPr>
          <p:spPr bwMode="auto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grpSp>
          <p:nvGrpSpPr>
            <p:cNvPr id="1032" name="Group 63495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33" name="Freeform 63496"/>
              <p:cNvSpPr>
                <a:spLocks noChangeArrowheads="1"/>
              </p:cNvSpPr>
              <p:nvPr userDrawn="1"/>
            </p:nvSpPr>
            <p:spPr bwMode="auto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034" name="Freeform 63497"/>
              <p:cNvSpPr>
                <a:spLocks noChangeArrowheads="1"/>
              </p:cNvSpPr>
              <p:nvPr userDrawn="1"/>
            </p:nvSpPr>
            <p:spPr bwMode="auto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035" name="Freeform 63498"/>
              <p:cNvSpPr>
                <a:spLocks noChangeArrowheads="1"/>
              </p:cNvSpPr>
              <p:nvPr userDrawn="1"/>
            </p:nvSpPr>
            <p:spPr bwMode="auto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036" name="Freeform 63499"/>
              <p:cNvSpPr>
                <a:spLocks noChangeArrowheads="1"/>
              </p:cNvSpPr>
              <p:nvPr userDrawn="1"/>
            </p:nvSpPr>
            <p:spPr bwMode="auto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1037" name="Freeform 63500"/>
              <p:cNvSpPr>
                <a:spLocks noChangeArrowheads="1"/>
              </p:cNvSpPr>
              <p:nvPr userDrawn="1"/>
            </p:nvSpPr>
            <p:spPr bwMode="auto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38" name="Freeform 63501"/>
            <p:cNvSpPr>
              <a:spLocks noChangeArrowheads="1"/>
            </p:cNvSpPr>
            <p:nvPr userDrawn="1"/>
          </p:nvSpPr>
          <p:spPr bwMode="auto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grpSp>
        <p:nvGrpSpPr>
          <p:cNvPr id="1039" name="Group 63502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1040" name="Freeform 63503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41" name="Freeform 63504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42" name="Freeform 63505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43" name="Freeform 63506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44" name="Freeform 63507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1045" name="Freeform 63508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63510" name="Title 63509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TW" noProof="1"/>
              <a:t>Click to edit Master title style</a:t>
            </a:r>
          </a:p>
        </p:txBody>
      </p:sp>
      <p:sp>
        <p:nvSpPr>
          <p:cNvPr id="63511" name="Text Placeholder 63510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63512" name="Date Placeholder 63511"/>
          <p:cNvSpPr>
            <a:spLocks noGrp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63513" name="Footer Placeholder 63512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63514" name="Slide Number Placeholder 63513"/>
          <p:cNvSpPr>
            <a:spLocks noGrp="1"/>
          </p:cNvSpPr>
          <p:nvPr>
            <p:ph type="sldNum" sz="quarter" idx="4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  <a:cs typeface="+mn-cs"/>
              </a:defRPr>
            </a:lvl1pPr>
          </a:lstStyle>
          <a:p>
            <a:fld id="{5D8F9248-0DE0-408A-9C74-2D097FC7E98B}" type="slidenum">
              <a:rPr lang="zh-TW" altLang="en-US"/>
              <a:pPr/>
              <a:t>‹#›</a:t>
            </a:fld>
            <a:endParaRPr lang="zh-TW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0" grpId="0"/>
      <p:bldP spid="635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57213" lvl="1" indent="-214313" algn="l" rtl="0" fontAlgn="base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57250" lvl="2" indent="-1714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200150" lvl="3" indent="-171450" algn="l" rtl="0" fontAlgn="base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543050" lvl="4" indent="-1714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3489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2051" name="Freeform 63490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52" name="Freeform 63491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847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2053" name="Freeform 63492"/>
          <p:cNvSpPr>
            <a:spLocks noChangeArrowheads="1"/>
          </p:cNvSpPr>
          <p:nvPr/>
        </p:nvSpPr>
        <p:spPr bwMode="auto">
          <a:xfrm>
            <a:off x="6248400" y="4697016"/>
            <a:ext cx="2895600" cy="4572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sz="1350">
              <a:ea typeface="宋体" panose="02010600030101010101" pitchFamily="2" charset="-122"/>
            </a:endParaRPr>
          </a:p>
        </p:txBody>
      </p:sp>
      <p:grpSp>
        <p:nvGrpSpPr>
          <p:cNvPr id="2054" name="Group 63493"/>
          <p:cNvGrpSpPr>
            <a:grpSpLocks/>
          </p:cNvGrpSpPr>
          <p:nvPr/>
        </p:nvGrpSpPr>
        <p:grpSpPr bwMode="auto">
          <a:xfrm>
            <a:off x="0" y="4514850"/>
            <a:ext cx="7848600" cy="642938"/>
            <a:chOff x="0" y="3792"/>
            <a:chExt cx="4944" cy="540"/>
          </a:xfrm>
        </p:grpSpPr>
        <p:sp>
          <p:nvSpPr>
            <p:cNvPr id="2055" name="Freeform 63494"/>
            <p:cNvSpPr>
              <a:spLocks noChangeArrowheads="1"/>
            </p:cNvSpPr>
            <p:nvPr userDrawn="1"/>
          </p:nvSpPr>
          <p:spPr bwMode="auto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47864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grpSp>
          <p:nvGrpSpPr>
            <p:cNvPr id="2056" name="Group 63495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57" name="Freeform 63496"/>
              <p:cNvSpPr>
                <a:spLocks noChangeArrowheads="1"/>
              </p:cNvSpPr>
              <p:nvPr userDrawn="1"/>
            </p:nvSpPr>
            <p:spPr bwMode="auto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2058" name="Freeform 63497"/>
              <p:cNvSpPr>
                <a:spLocks noChangeArrowheads="1"/>
              </p:cNvSpPr>
              <p:nvPr userDrawn="1"/>
            </p:nvSpPr>
            <p:spPr bwMode="auto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2059" name="Freeform 63498"/>
              <p:cNvSpPr>
                <a:spLocks noChangeArrowheads="1"/>
              </p:cNvSpPr>
              <p:nvPr userDrawn="1"/>
            </p:nvSpPr>
            <p:spPr bwMode="auto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2060" name="Freeform 63499"/>
              <p:cNvSpPr>
                <a:spLocks noChangeArrowheads="1"/>
              </p:cNvSpPr>
              <p:nvPr userDrawn="1"/>
            </p:nvSpPr>
            <p:spPr bwMode="auto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  <p:sp>
            <p:nvSpPr>
              <p:cNvPr id="2061" name="Freeform 63500"/>
              <p:cNvSpPr>
                <a:spLocks noChangeArrowheads="1"/>
              </p:cNvSpPr>
              <p:nvPr userDrawn="1"/>
            </p:nvSpPr>
            <p:spPr bwMode="auto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zh-CN" sz="135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062" name="Freeform 63501"/>
            <p:cNvSpPr>
              <a:spLocks noChangeArrowheads="1"/>
            </p:cNvSpPr>
            <p:nvPr userDrawn="1"/>
          </p:nvSpPr>
          <p:spPr bwMode="auto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3654F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grpSp>
        <p:nvGrpSpPr>
          <p:cNvPr id="2063" name="Group 63502"/>
          <p:cNvGrpSpPr>
            <a:grpSpLocks/>
          </p:cNvGrpSpPr>
          <p:nvPr/>
        </p:nvGrpSpPr>
        <p:grpSpPr bwMode="auto">
          <a:xfrm>
            <a:off x="627064" y="4516041"/>
            <a:ext cx="5684837" cy="636984"/>
            <a:chOff x="395" y="3793"/>
            <a:chExt cx="3581" cy="535"/>
          </a:xfrm>
        </p:grpSpPr>
        <p:sp>
          <p:nvSpPr>
            <p:cNvPr id="2064" name="Freeform 63503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65" name="Freeform 63504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66" name="Freeform 63505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67" name="Freeform 63506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68" name="Freeform 63507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  <p:sp>
          <p:nvSpPr>
            <p:cNvPr id="2069" name="Freeform 63508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zh-CN" sz="1350">
                <a:ea typeface="宋体" panose="02010600030101010101" pitchFamily="2" charset="-122"/>
              </a:endParaRPr>
            </a:p>
          </p:txBody>
        </p:sp>
      </p:grpSp>
      <p:sp>
        <p:nvSpPr>
          <p:cNvPr id="63510" name="Title 63509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TW" noProof="1"/>
              <a:t>Click to edit Master title style</a:t>
            </a:r>
          </a:p>
        </p:txBody>
      </p:sp>
      <p:sp>
        <p:nvSpPr>
          <p:cNvPr id="63511" name="Text Placeholder 63510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63512" name="Date Placeholder 63511"/>
          <p:cNvSpPr>
            <a:spLocks noGrp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63513" name="Footer Placeholder 63512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63514" name="Slide Number Placeholder 63513"/>
          <p:cNvSpPr>
            <a:spLocks noGrp="1"/>
          </p:cNvSpPr>
          <p:nvPr>
            <p:ph type="sldNum" sz="quarter" idx="4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900" noProof="1" dirty="0">
                <a:effectLst>
                  <a:outerShdw blurRad="38100" dist="38100" dir="2700000">
                    <a:srgbClr val="C0C0C0"/>
                  </a:outerShdw>
                </a:effectLst>
                <a:ea typeface="PMingLiU" pitchFamily="18" charset="-120"/>
                <a:cs typeface="+mn-cs"/>
              </a:defRPr>
            </a:lvl1pPr>
          </a:lstStyle>
          <a:p>
            <a:fld id="{8644D14D-A4D5-4180-B11F-FB4DC165F151}" type="slidenum">
              <a:rPr lang="zh-TW" altLang="en-US"/>
              <a:pPr/>
              <a:t>‹#›</a:t>
            </a:fld>
            <a:endParaRPr lang="zh-TW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7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0" grpId="0"/>
      <p:bldP spid="635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5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557213" lvl="1" indent="-214313" algn="l" rtl="0" fontAlgn="base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857250" lvl="2" indent="-1714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200150" lvl="3" indent="-171450" algn="l" rtl="0" fontAlgn="base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1543050" lvl="4" indent="-1714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5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itle 219137"/>
          <p:cNvSpPr>
            <a:spLocks noGrp="1"/>
          </p:cNvSpPr>
          <p:nvPr>
            <p:ph type="title"/>
          </p:nvPr>
        </p:nvSpPr>
        <p:spPr>
          <a:xfrm>
            <a:off x="1600200" y="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6146" name="Text Placeholder 219138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3820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烏斯地有一個人，名叫約伯。那人完全正直，敬畏神，遠離惡事。他生了七個兒子三個女兒。他的家產有七千羊，三千駱駝五百對牛，五百母驢，並有許多僕婢。這人在東方人中就為至大。他的兒子按著日子，各在自己家裡設擺筵宴，就打發人去請了他們的三個姐妹來，與他們一同吃喝</a:t>
            </a:r>
            <a:r>
              <a:rPr lang="zh-CN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筵宴的日子過了，約伯打發人去叫他們自潔。他清早起來，按著他們眾人的數目獻燔祭；因為他說：</a:t>
            </a:r>
            <a:r>
              <a:rPr lang="en-US" altLang="zh-TW" sz="2800" b="1"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恐怕我兒子犯了罪，心中棄掉神。</a:t>
            </a:r>
            <a:r>
              <a:rPr lang="en-US" altLang="zh-TW" sz="2800" b="1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約伯常常這樣行。</a:t>
            </a:r>
            <a:endParaRPr lang="en-US" altLang="zh-TW" sz="28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CN" sz="2800" b="1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（約伯記第一章</a:t>
            </a:r>
            <a:r>
              <a:rPr lang="en-US" altLang="zh-CN" sz="2800" b="1">
                <a:latin typeface="DFKai-SB" panose="03000509000000000000" pitchFamily="65" charset="-120"/>
                <a:ea typeface="DFKai-SB" panose="03000509000000000000" pitchFamily="65" charset="-120"/>
              </a:rPr>
              <a:t>1-5</a:t>
            </a:r>
            <a:r>
              <a:rPr lang="zh-CN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節）</a:t>
            </a:r>
            <a:endParaRPr lang="zh-CN" altLang="en-US" b="1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936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62817"/>
          <p:cNvSpPr>
            <a:spLocks noGrp="1"/>
          </p:cNvSpPr>
          <p:nvPr>
            <p:ph type="title"/>
          </p:nvPr>
        </p:nvSpPr>
        <p:spPr>
          <a:xfrm>
            <a:off x="1485900" y="22860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今日金句</a:t>
            </a:r>
          </a:p>
        </p:txBody>
      </p:sp>
      <p:sp>
        <p:nvSpPr>
          <p:cNvPr id="8194" name="Text Placeholder 162818"/>
          <p:cNvSpPr>
            <a:spLocks noGrp="1" noChangeArrowheads="1"/>
          </p:cNvSpPr>
          <p:nvPr>
            <p:ph idx="1"/>
          </p:nvPr>
        </p:nvSpPr>
        <p:spPr>
          <a:xfrm>
            <a:off x="838200" y="1333500"/>
            <a:ext cx="7543800" cy="33718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6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>
                <a:latin typeface="DFKai-SB" panose="03000509000000000000" pitchFamily="65" charset="-120"/>
                <a:ea typeface="DFKai-SB" panose="03000509000000000000" pitchFamily="65" charset="-120"/>
              </a:rPr>
              <a:t>你們作兒女的，要凡事聽從父母，因為這是主所喜悅的。你們作父親的，不要惹兒女的氣，恐怕他們失了志氣。</a:t>
            </a:r>
            <a:r>
              <a:rPr lang="zh-TW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Tx/>
              <a:buNone/>
            </a:pPr>
            <a:r>
              <a:rPr lang="en-US" altLang="zh-TW" sz="4000" b="1">
                <a:latin typeface="DFKai-SB" panose="03000509000000000000" pitchFamily="65" charset="-120"/>
                <a:ea typeface="DFKai-SB" panose="03000509000000000000" pitchFamily="65" charset="-120"/>
              </a:rPr>
              <a:t>     (</a:t>
            </a:r>
            <a:r>
              <a:rPr lang="zh-CN" altLang="en-US" sz="4000" b="1">
                <a:latin typeface="DFKai-SB" panose="03000509000000000000" pitchFamily="65" charset="-120"/>
                <a:ea typeface="DFKai-SB" panose="03000509000000000000" pitchFamily="65" charset="-120"/>
              </a:rPr>
              <a:t>歌羅西書三章</a:t>
            </a:r>
            <a:r>
              <a:rPr lang="en-US" altLang="zh-CN" sz="4000" b="1">
                <a:latin typeface="DFKai-SB" panose="03000509000000000000" pitchFamily="65" charset="-120"/>
                <a:ea typeface="DFKai-SB" panose="03000509000000000000" pitchFamily="65" charset="-120"/>
              </a:rPr>
              <a:t>20-21</a:t>
            </a:r>
            <a:r>
              <a:rPr lang="zh-CN" altLang="en-US" sz="4000" b="1">
                <a:latin typeface="DFKai-SB" panose="03000509000000000000" pitchFamily="65" charset="-120"/>
                <a:ea typeface="DFKai-SB" panose="03000509000000000000" pitchFamily="65" charset="-120"/>
              </a:rPr>
              <a:t>節）</a:t>
            </a:r>
            <a:r>
              <a:rPr lang="zh-TW" altLang="en-US" sz="3600" b="1">
                <a:latin typeface="FangSong" panose="02010609060101010101" pitchFamily="49" charset="-122"/>
                <a:ea typeface="FangSong" panose="02010609060101010101" pitchFamily="49" charset="-122"/>
              </a:rPr>
              <a:t> 	 </a:t>
            </a:r>
          </a:p>
        </p:txBody>
      </p:sp>
    </p:spTree>
    <p:extLst>
      <p:ext uri="{BB962C8B-B14F-4D97-AF65-F5344CB8AC3E}">
        <p14:creationId xmlns:p14="http://schemas.microsoft.com/office/powerpoint/2010/main" val="109033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/>
          </p:cNvSpPr>
          <p:nvPr>
            <p:ph type="title"/>
          </p:nvPr>
        </p:nvSpPr>
        <p:spPr>
          <a:xfrm>
            <a:off x="1257300" y="34290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10242" name="Text Placeholder 217090"/>
          <p:cNvSpPr>
            <a:spLocks noGrp="1" noChangeArrowheads="1"/>
          </p:cNvSpPr>
          <p:nvPr>
            <p:ph idx="1"/>
          </p:nvPr>
        </p:nvSpPr>
        <p:spPr>
          <a:xfrm>
            <a:off x="685800" y="1428750"/>
            <a:ext cx="76962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一，個人的榜樣     </a:t>
            </a:r>
            <a:r>
              <a:rPr lang="zh-TW" altLang="en-US" sz="4500" b="1">
                <a:latin typeface="DFKai-SB" panose="03000509000000000000" pitchFamily="65" charset="-120"/>
                <a:ea typeface="DFKai-SB" panose="03000509000000000000" pitchFamily="65" charset="-120"/>
              </a:rPr>
              <a:t>烏斯地有一個人，名叫約伯。那人</a:t>
            </a:r>
            <a:r>
              <a:rPr lang="zh-TW" altLang="en-US" sz="45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完全正直</a:t>
            </a:r>
            <a:r>
              <a:rPr lang="zh-TW" altLang="en-US" sz="4500" b="1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5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敬畏</a:t>
            </a:r>
            <a:r>
              <a:rPr lang="en-US" altLang="zh-TW" sz="45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5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4500" b="1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5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遠離惡事</a:t>
            </a:r>
            <a:r>
              <a:rPr lang="zh-TW" altLang="en-US" sz="450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4500" b="1">
                <a:ea typeface="FangSong" panose="02010609060101010101" pitchFamily="49" charset="-122"/>
              </a:rPr>
              <a:t>     	 	</a:t>
            </a:r>
          </a:p>
        </p:txBody>
      </p:sp>
    </p:spTree>
    <p:extLst>
      <p:ext uri="{BB962C8B-B14F-4D97-AF65-F5344CB8AC3E}">
        <p14:creationId xmlns:p14="http://schemas.microsoft.com/office/powerpoint/2010/main" val="297555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/>
          </p:cNvSpPr>
          <p:nvPr>
            <p:ph type="title"/>
          </p:nvPr>
        </p:nvSpPr>
        <p:spPr>
          <a:xfrm>
            <a:off x="1257300" y="34290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12290" name="Text Placeholder 217090"/>
          <p:cNvSpPr>
            <a:spLocks noGrp="1" noChangeArrowheads="1"/>
          </p:cNvSpPr>
          <p:nvPr>
            <p:ph idx="1"/>
          </p:nvPr>
        </p:nvSpPr>
        <p:spPr>
          <a:xfrm>
            <a:off x="685800" y="1314450"/>
            <a:ext cx="76962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二，家庭的福氣</a:t>
            </a:r>
            <a:endParaRPr lang="en-US" altLang="zh-CN" sz="60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 他</a:t>
            </a:r>
            <a:r>
              <a:rPr lang="zh-TW" altLang="en-US" sz="405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生了</a:t>
            </a:r>
            <a:r>
              <a:rPr lang="zh-TW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七個兒子三個女兒。他的</a:t>
            </a:r>
            <a:r>
              <a:rPr lang="zh-TW" altLang="en-US" sz="405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家產</a:t>
            </a:r>
            <a:r>
              <a:rPr lang="zh-TW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有七千羊，三千駱駝五百對牛，五百母驢，</a:t>
            </a:r>
            <a:r>
              <a:rPr lang="zh-TW" altLang="en-US" sz="405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並有</a:t>
            </a:r>
            <a:r>
              <a:rPr lang="zh-TW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許多僕婢。這人在東方人中</a:t>
            </a:r>
            <a:r>
              <a:rPr lang="zh-TW" altLang="en-US" sz="405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就為至大</a:t>
            </a:r>
            <a:r>
              <a:rPr lang="zh-TW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405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4950" b="1">
                <a:ea typeface="FangSong" panose="02010609060101010101" pitchFamily="49" charset="-122"/>
              </a:rPr>
              <a:t>      	 	</a:t>
            </a:r>
          </a:p>
        </p:txBody>
      </p:sp>
    </p:spTree>
    <p:extLst>
      <p:ext uri="{BB962C8B-B14F-4D97-AF65-F5344CB8AC3E}">
        <p14:creationId xmlns:p14="http://schemas.microsoft.com/office/powerpoint/2010/main" val="15025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/>
          </p:cNvSpPr>
          <p:nvPr>
            <p:ph type="title"/>
          </p:nvPr>
        </p:nvSpPr>
        <p:spPr>
          <a:xfrm>
            <a:off x="1257300" y="34290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14338" name="Text Placeholder 217090"/>
          <p:cNvSpPr>
            <a:spLocks noGrp="1" noChangeArrowheads="1"/>
          </p:cNvSpPr>
          <p:nvPr>
            <p:ph idx="1"/>
          </p:nvPr>
        </p:nvSpPr>
        <p:spPr>
          <a:xfrm>
            <a:off x="609600" y="1314450"/>
            <a:ext cx="79248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三，信仰的生活</a:t>
            </a:r>
            <a:endParaRPr lang="en-US" altLang="zh-CN" sz="60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b="1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他的兒子按著日子，各在自己家裡設擺筵宴，就打發人去請了他們的三個姐妹來，與他們一同吃喝</a:t>
            </a:r>
            <a:r>
              <a:rPr lang="zh-CN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筵宴的日子過了，約伯打發人去叫他們</a:t>
            </a:r>
            <a:r>
              <a:rPr lang="zh-TW" altLang="en-US" sz="28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自潔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。他清早起來，按著他們眾人的數目</a:t>
            </a:r>
            <a:r>
              <a:rPr lang="zh-TW" altLang="en-US" sz="2800" b="1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獻燔祭</a:t>
            </a:r>
            <a:r>
              <a:rPr lang="zh-TW" altLang="en-US" sz="2800" b="1">
                <a:latin typeface="DFKai-SB" panose="03000509000000000000" pitchFamily="65" charset="-120"/>
                <a:ea typeface="DFKai-SB" panose="03000509000000000000" pitchFamily="65" charset="-120"/>
              </a:rPr>
              <a:t>；因為他說：恐怕我兒子犯了罪，心中棄掉神。約伯常常這樣行。</a:t>
            </a:r>
            <a:endParaRPr lang="en-US" altLang="zh-TW" sz="28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CN" altLang="en-US" sz="4950" b="1">
                <a:ea typeface="FangSong" panose="02010609060101010101" pitchFamily="49" charset="-122"/>
              </a:rPr>
              <a:t>      	 	</a:t>
            </a:r>
          </a:p>
        </p:txBody>
      </p:sp>
    </p:spTree>
    <p:extLst>
      <p:ext uri="{BB962C8B-B14F-4D97-AF65-F5344CB8AC3E}">
        <p14:creationId xmlns:p14="http://schemas.microsoft.com/office/powerpoint/2010/main" val="78901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/>
          </p:cNvSpPr>
          <p:nvPr>
            <p:ph type="title"/>
          </p:nvPr>
        </p:nvSpPr>
        <p:spPr>
          <a:xfrm>
            <a:off x="1485900" y="5715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16386" name="Text Placeholder 217090"/>
          <p:cNvSpPr>
            <a:spLocks noGrp="1" noChangeArrowheads="1"/>
          </p:cNvSpPr>
          <p:nvPr>
            <p:ph idx="1"/>
          </p:nvPr>
        </p:nvSpPr>
        <p:spPr>
          <a:xfrm>
            <a:off x="609600" y="971550"/>
            <a:ext cx="79248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6000" b="1">
                <a:latin typeface="DFKai-SB" panose="03000509000000000000" pitchFamily="65" charset="-120"/>
                <a:ea typeface="DFKai-SB" panose="03000509000000000000" pitchFamily="65" charset="-120"/>
              </a:rPr>
              <a:t>四，永恒的盼望	</a:t>
            </a:r>
            <a:endParaRPr lang="en-US" altLang="zh-CN" sz="6000" b="1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250" b="1">
                <a:ea typeface="FangSong" panose="02010609060101010101" pitchFamily="49" charset="-122"/>
              </a:rPr>
              <a:t>   </a:t>
            </a:r>
            <a:r>
              <a:rPr lang="zh-CN" altLang="en-US" b="1">
                <a:ea typeface="FangSong" panose="02010609060101010101" pitchFamily="49" charset="-122"/>
              </a:rPr>
              <a:t>約伯為他的朋友</a:t>
            </a:r>
            <a:r>
              <a:rPr lang="zh-CN" altLang="en-US" b="1">
                <a:solidFill>
                  <a:srgbClr val="FFFF00"/>
                </a:solidFill>
                <a:ea typeface="FangSong" panose="02010609060101010101" pitchFamily="49" charset="-122"/>
              </a:rPr>
              <a:t>祈禱</a:t>
            </a:r>
            <a:r>
              <a:rPr lang="zh-CN" altLang="en-US" b="1">
                <a:ea typeface="FangSong" panose="02010609060101010101" pitchFamily="49" charset="-122"/>
              </a:rPr>
              <a:t>，耶和華就使約伯</a:t>
            </a:r>
            <a:r>
              <a:rPr lang="zh-CN" altLang="en-US" b="1">
                <a:solidFill>
                  <a:srgbClr val="FFFF00"/>
                </a:solidFill>
                <a:ea typeface="FangSong" panose="02010609060101010101" pitchFamily="49" charset="-122"/>
              </a:rPr>
              <a:t>從苦境轉回</a:t>
            </a:r>
            <a:r>
              <a:rPr lang="zh-CN" altLang="en-US" b="1">
                <a:ea typeface="FangSong" panose="02010609060101010101" pitchFamily="49" charset="-122"/>
              </a:rPr>
              <a:t>，並且耶和華賜給他的</a:t>
            </a:r>
            <a:r>
              <a:rPr lang="zh-CN" altLang="en-US" b="1">
                <a:solidFill>
                  <a:srgbClr val="FFFF00"/>
                </a:solidFill>
                <a:ea typeface="FangSong" panose="02010609060101010101" pitchFamily="49" charset="-122"/>
              </a:rPr>
              <a:t>比他從前所有的加倍</a:t>
            </a:r>
            <a:r>
              <a:rPr lang="zh-CN" altLang="en-US" b="1">
                <a:ea typeface="FangSong" panose="02010609060101010101" pitchFamily="49" charset="-122"/>
              </a:rPr>
              <a:t>。約伯的弟兄姐妹和以先所認識的人都來見他，在他家裡一同吃飯；又論到耶和華所降與他的一切災禍，都為他悲傷安慰他，每人也送他一塊銀子和一個金環。這樣，</a:t>
            </a:r>
            <a:r>
              <a:rPr lang="zh-CN" altLang="en-US" b="1">
                <a:solidFill>
                  <a:srgbClr val="FFFF00"/>
                </a:solidFill>
                <a:ea typeface="FangSong" panose="02010609060101010101" pitchFamily="49" charset="-122"/>
              </a:rPr>
              <a:t>耶和華後來賜福給約伯比先前更多</a:t>
            </a:r>
            <a:r>
              <a:rPr lang="zh-CN" altLang="en-US" b="1">
                <a:ea typeface="FangSong" panose="02010609060101010101" pitchFamily="49" charset="-122"/>
              </a:rPr>
              <a:t>。他有一萬四千羊，六千駱駝，一千對牛，一千母驢。他也有</a:t>
            </a:r>
            <a:r>
              <a:rPr lang="zh-CN" altLang="en-US" b="1">
                <a:solidFill>
                  <a:srgbClr val="FFFF00"/>
                </a:solidFill>
                <a:ea typeface="FangSong" panose="02010609060101010101" pitchFamily="49" charset="-122"/>
              </a:rPr>
              <a:t>七個兒子，三個女兒</a:t>
            </a:r>
            <a:r>
              <a:rPr lang="zh-CN" altLang="en-US" b="1">
                <a:ea typeface="FangSong" panose="02010609060101010101" pitchFamily="49" charset="-122"/>
              </a:rPr>
              <a:t>。      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（約伯記第四十二章</a:t>
            </a:r>
            <a:r>
              <a:rPr lang="en-US" altLang="zh-CN" b="1">
                <a:latin typeface="DFKai-SB" panose="03000509000000000000" pitchFamily="65" charset="-120"/>
                <a:ea typeface="DFKai-SB" panose="03000509000000000000" pitchFamily="65" charset="-120"/>
              </a:rPr>
              <a:t>10-13</a:t>
            </a:r>
            <a:r>
              <a:rPr lang="zh-CN" altLang="en-US" b="1">
                <a:latin typeface="DFKai-SB" panose="03000509000000000000" pitchFamily="65" charset="-120"/>
                <a:ea typeface="DFKai-SB" panose="03000509000000000000" pitchFamily="65" charset="-120"/>
              </a:rPr>
              <a:t>節）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100" b="1">
                <a:ea typeface="FangSong" panose="02010609060101010101" pitchFamily="49" charset="-122"/>
              </a:rPr>
              <a:t>	</a:t>
            </a:r>
            <a:r>
              <a:rPr lang="zh-CN" altLang="en-US" sz="4950" b="1">
                <a:ea typeface="FangSong" panose="02010609060101010101" pitchFamily="49" charset="-122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39297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itle 217089"/>
          <p:cNvSpPr>
            <a:spLocks noGrp="1"/>
          </p:cNvSpPr>
          <p:nvPr>
            <p:ph type="title"/>
          </p:nvPr>
        </p:nvSpPr>
        <p:spPr>
          <a:xfrm>
            <a:off x="1257300" y="285750"/>
            <a:ext cx="6172200" cy="857250"/>
          </a:xfrm>
        </p:spPr>
        <p:txBody>
          <a:bodyPr/>
          <a:lstStyle/>
          <a:p>
            <a:r>
              <a:rPr lang="zh-CN" altLang="en-US" sz="7200" b="1" noProof="1">
                <a:ea typeface="DFKai-SB" pitchFamily="65" charset="-120"/>
                <a:cs typeface="+mj-cs"/>
              </a:rPr>
              <a:t>約伯的家庭</a:t>
            </a:r>
          </a:p>
        </p:txBody>
      </p:sp>
      <p:sp>
        <p:nvSpPr>
          <p:cNvPr id="18434" name="Text Placeholder 217090"/>
          <p:cNvSpPr>
            <a:spLocks noGrp="1" noChangeArrowheads="1"/>
          </p:cNvSpPr>
          <p:nvPr>
            <p:ph idx="1"/>
          </p:nvPr>
        </p:nvSpPr>
        <p:spPr>
          <a:xfrm>
            <a:off x="1143000" y="1352550"/>
            <a:ext cx="6172200" cy="33718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4050" b="1">
                <a:ea typeface="FangSong" panose="02010609060101010101" pitchFamily="49" charset="-122"/>
              </a:rPr>
              <a:t>  </a:t>
            </a:r>
            <a:r>
              <a:rPr lang="zh-CN" altLang="en-US" sz="5800" b="1">
                <a:latin typeface="DFKai-SB" panose="03000509000000000000" pitchFamily="65" charset="-120"/>
                <a:ea typeface="DFKai-SB" panose="03000509000000000000" pitchFamily="65" charset="-120"/>
              </a:rPr>
              <a:t>一， 個人的榜樣二， 家庭的福氣 三， 信仰的生活 四， 永恒的盼望</a:t>
            </a:r>
            <a:endParaRPr lang="zh-CN" altLang="en-US" sz="5800" b="1"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894980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untain Top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761</Words>
  <Application>Microsoft Office PowerPoint</Application>
  <PresentationFormat>On-screen Show (16:9)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FangSong</vt:lpstr>
      <vt:lpstr>Arial</vt:lpstr>
      <vt:lpstr>Calibri</vt:lpstr>
      <vt:lpstr>DFKai-SB</vt:lpstr>
      <vt:lpstr>Mountain Top</vt:lpstr>
      <vt:lpstr>1_Mountain Top</vt:lpstr>
      <vt:lpstr>約伯的家庭</vt:lpstr>
      <vt:lpstr>今日金句</vt:lpstr>
      <vt:lpstr>約伯的家庭</vt:lpstr>
      <vt:lpstr>約伯的家庭</vt:lpstr>
      <vt:lpstr>約伯的家庭</vt:lpstr>
      <vt:lpstr>約伯的家庭</vt:lpstr>
      <vt:lpstr>約伯的家庭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2022-04-18T05:26:05Z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