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308" r:id="rId3"/>
    <p:sldId id="294" r:id="rId4"/>
    <p:sldId id="311" r:id="rId5"/>
    <p:sldId id="319" r:id="rId6"/>
    <p:sldId id="31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Michelle" userId="1e079adc-092e-4a24-a8ad-6a3558b3074d" providerId="ADAL" clId="{AD225815-2B5F-4271-A2F5-1987F47E52D2}"/>
    <pc:docChg chg="delSld">
      <pc:chgData name="Fang, Michelle" userId="1e079adc-092e-4a24-a8ad-6a3558b3074d" providerId="ADAL" clId="{AD225815-2B5F-4271-A2F5-1987F47E52D2}" dt="2022-02-21T08:19:26.074" v="3" actId="2696"/>
      <pc:docMkLst>
        <pc:docMk/>
      </pc:docMkLst>
      <pc:sldChg chg="del">
        <pc:chgData name="Fang, Michelle" userId="1e079adc-092e-4a24-a8ad-6a3558b3074d" providerId="ADAL" clId="{AD225815-2B5F-4271-A2F5-1987F47E52D2}" dt="2022-02-21T08:19:19.322" v="0" actId="2696"/>
        <pc:sldMkLst>
          <pc:docMk/>
          <pc:sldMk cId="0" sldId="320"/>
        </pc:sldMkLst>
      </pc:sldChg>
      <pc:sldChg chg="del">
        <pc:chgData name="Fang, Michelle" userId="1e079adc-092e-4a24-a8ad-6a3558b3074d" providerId="ADAL" clId="{AD225815-2B5F-4271-A2F5-1987F47E52D2}" dt="2022-02-21T08:19:21.497" v="1" actId="2696"/>
        <pc:sldMkLst>
          <pc:docMk/>
          <pc:sldMk cId="0" sldId="321"/>
        </pc:sldMkLst>
      </pc:sldChg>
      <pc:sldChg chg="del">
        <pc:chgData name="Fang, Michelle" userId="1e079adc-092e-4a24-a8ad-6a3558b3074d" providerId="ADAL" clId="{AD225815-2B5F-4271-A2F5-1987F47E52D2}" dt="2022-02-21T08:19:23.480" v="2" actId="2696"/>
        <pc:sldMkLst>
          <pc:docMk/>
          <pc:sldMk cId="0" sldId="322"/>
        </pc:sldMkLst>
      </pc:sldChg>
      <pc:sldChg chg="del">
        <pc:chgData name="Fang, Michelle" userId="1e079adc-092e-4a24-a8ad-6a3558b3074d" providerId="ADAL" clId="{AD225815-2B5F-4271-A2F5-1987F47E52D2}" dt="2022-02-21T08:19:26.074" v="3" actId="2696"/>
        <pc:sldMkLst>
          <pc:docMk/>
          <pc:sldMk cId="0" sldId="32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591820"/>
            <a:ext cx="9144000" cy="1820545"/>
          </a:xfrm>
        </p:spPr>
        <p:txBody>
          <a:bodyPr>
            <a:normAutofit/>
          </a:bodyPr>
          <a:lstStyle/>
          <a:p>
            <a:r>
              <a:rPr lang="zh-CN" alt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</a:t>
            </a:r>
            <a:r>
              <a:rPr lang="en-US" altLang="zh-CN" sz="4000" i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40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#10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贈人玫瑰手留香</a:t>
            </a:r>
            <a:r>
              <a:rPr lang="en-US" sz="3555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5680710"/>
            <a:ext cx="9144000" cy="998220"/>
          </a:xfrm>
        </p:spPr>
        <p:txBody>
          <a:bodyPr>
            <a:normAutofit fontScale="75000"/>
          </a:bodyPr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</a:t>
            </a:r>
            <a:r>
              <a:rPr lang="zh-CN" alt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記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上 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2</a:t>
            </a:r>
            <a:r>
              <a:rPr lang="en-US" alt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6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1-25</a:t>
            </a:r>
            <a:b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endParaRPr lang="en-US" altLang="zh-CN" sz="4000" b="1"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695575" y="2543810"/>
            <a:ext cx="7205980" cy="3136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保守自己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常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在神的愛中。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9710"/>
            <a:ext cx="9144000" cy="1228090"/>
          </a:xfrm>
        </p:spPr>
        <p:txBody>
          <a:bodyPr/>
          <a:lstStyle/>
          <a:p>
            <a:pPr marL="0" indent="0">
              <a:buNone/>
            </a:pPr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猶大書 21</a:t>
            </a:r>
            <a:endParaRPr lang="en-US" altLang="zh-CN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50290" y="1122680"/>
            <a:ext cx="10380345" cy="4471035"/>
          </a:xfrm>
        </p:spPr>
        <p:txBody>
          <a:bodyPr>
            <a:normAutofit/>
          </a:bodyPr>
          <a:lstStyle/>
          <a:p>
            <a:pPr algn="l"/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我今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日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看重你的性命，</a:t>
            </a:r>
            <a:b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願耶和華也看重我的性命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</a:rPr>
              <a:t>。</a:t>
            </a:r>
            <a:b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</a:rPr>
            </a:br>
            <a:b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</a:rPr>
            </a:b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</a:rPr>
              <a:t>As I value your life today, so may the Lord value my life.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780915"/>
            <a:ext cx="9144000" cy="47688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5200" y="1143000"/>
            <a:ext cx="6705600" cy="279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天越黑 夜越深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星星越照亮夜空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好像我心中的盼望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越黑越闪亮 </a:t>
            </a:r>
            <a:endParaRPr lang="en-US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1066800"/>
            <a:ext cx="4572000" cy="41541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萬家燈火在閃爍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好像不停在述說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千萬人生命中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悲歡離合的故事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/>
            <a:endParaRPr lang="en-US" altLang="zh-CN" sz="4400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1417955" y="692150"/>
            <a:ext cx="8904605" cy="5511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2911475" y="2330450"/>
            <a:ext cx="729996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贈人玫瑰手留香</a:t>
            </a:r>
            <a:b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b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r>
              <a: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The roses in her hand, </a:t>
            </a:r>
            <a:br>
              <a: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r>
              <a:rPr lang="en-US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the flavor is mine.</a:t>
            </a:r>
            <a:endParaRPr 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1910080" y="1114425"/>
            <a:ext cx="7943850" cy="5368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48200" y="914400"/>
            <a:ext cx="5410200" cy="279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我知道 有一天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黑夜將成為過去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黎明的光 越照越明 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  <a:p>
            <a:pPr algn="ctr">
              <a:buNone/>
            </a:pPr>
            <a:r>
              <a:rPr lang="zh-CN" altLang="en-US" sz="4400" b="1" dirty="0">
                <a:solidFill>
                  <a:schemeClr val="bg1"/>
                </a:solidFill>
                <a:latin typeface="Microsoft JhengHei" panose="020B0604030504040204" charset="-120"/>
                <a:ea typeface="Microsoft JhengHei" panose="020B0604030504040204" charset="-120"/>
              </a:rPr>
              <a:t>照亮永恒的盼望</a:t>
            </a:r>
            <a:endParaRPr lang="en-US" altLang="zh-CN" sz="4400" b="1" dirty="0">
              <a:solidFill>
                <a:schemeClr val="bg1"/>
              </a:solidFill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169160" y="1076960"/>
            <a:ext cx="7714615" cy="4933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Microsoft JhengHei</vt:lpstr>
      <vt:lpstr>Arial</vt:lpstr>
      <vt:lpstr>Calibri</vt:lpstr>
      <vt:lpstr>Calibri Light</vt:lpstr>
      <vt:lpstr>Office Theme</vt:lpstr>
      <vt:lpstr>江山恩仇錄 #10   贈人玫瑰手留香       </vt:lpstr>
      <vt:lpstr>保守自己常在神的愛中。</vt:lpstr>
      <vt:lpstr>我今日看重你的性命， 願耶和華也看重我的性命。  As I value your life today, so may the Lord value my life.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Fang, Michelle</dc:creator>
  <cp:lastModifiedBy>Fang, Michelle</cp:lastModifiedBy>
  <cp:revision>37</cp:revision>
  <dcterms:created xsi:type="dcterms:W3CDTF">2021-08-31T16:49:00Z</dcterms:created>
  <dcterms:modified xsi:type="dcterms:W3CDTF">2022-02-21T08:19:28Z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7009BA4C8BC1452F886CC8BA85DA41B2</vt:lpwstr>
  </property>
  <property fmtid="{D5CDD505-2E9C-101B-9397-08002B2CF9AE}" pid="3" name="KSOProductBuildVer">
    <vt:lpwstr>1033-11.2.0.10351</vt:lpwstr>
  </property>
</Properties>
</file>