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64" r:id="rId3"/>
    <p:sldId id="258" r:id="rId4"/>
    <p:sldId id="259" r:id="rId5"/>
    <p:sldId id="260" r:id="rId6"/>
    <p:sldId id="257" r:id="rId7"/>
    <p:sldId id="263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5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</a:t>
            </a:r>
            <a:r>
              <a:rPr lang="en-US" altLang="zh-CN" i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4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#6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b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人生自古誰無死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   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039870"/>
            <a:ext cx="9144000" cy="1217930"/>
          </a:xfrm>
        </p:spPr>
        <p:txBody>
          <a:bodyPr/>
          <a:lstStyle/>
          <a:p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撒母耳记上 22</a:t>
            </a:r>
            <a:r>
              <a:rPr lang="zh-CN" altLang="en-US" sz="4000" b="1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4000" b="1">
                <a:latin typeface="Microsoft JhengHei" panose="020B0604030504040204" charset="-120"/>
                <a:ea typeface="SimSun" panose="02010600030101010101" pitchFamily="2" charset="-122"/>
                <a:cs typeface="Microsoft JhengHei" panose="020B0604030504040204" charset="-120"/>
                <a:sym typeface="+mn-ea"/>
              </a:rPr>
              <a:t>3-23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212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5293995"/>
          </a:xfrm>
        </p:spPr>
        <p:txBody>
          <a:bodyPr>
            <a:normAutofit lnSpcReduction="20000"/>
          </a:bodyPr>
          <a:lstStyle/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直到主耶穌再來時候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我要被興起，奔走主道路</a:t>
            </a:r>
          </a:p>
          <a:p>
            <a:pPr marL="0" indent="0" algn="ctr">
              <a:buNone/>
            </a:pPr>
            <a:endParaRPr lang="en-US" sz="44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主的榮耀遮蓋全地時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我要站起來敬拜讚美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endParaRPr lang="en-US" sz="40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endParaRPr lang="en-US" sz="4000" b="1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我心所渴慕的主啊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你是全地的救主</a:t>
            </a:r>
          </a:p>
          <a:p>
            <a:pPr marL="0" indent="0" algn="ctr">
              <a:buNone/>
            </a:pPr>
            <a:endParaRPr lang="en-US" sz="4400" b="1">
              <a:latin typeface="Microsoft JhengHei" panose="020B0604030504040204" charset="-120"/>
              <a:ea typeface="Microsoft JhengHei" panose="020B0604030504040204" charset="-120"/>
            </a:endParaRP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我心所渴慕的主啊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你是榮耀的君王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103"/>
          <p:cNvPicPr/>
          <p:nvPr/>
        </p:nvPicPr>
        <p:blipFill>
          <a:blip r:embed="rId2"/>
          <a:stretch>
            <a:fillRect/>
          </a:stretch>
        </p:blipFill>
        <p:spPr>
          <a:xfrm>
            <a:off x="2874010" y="0"/>
            <a:ext cx="485775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325" y="-121920"/>
            <a:ext cx="4502785" cy="697992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5890260" y="4493260"/>
            <a:ext cx="34099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7437120" y="5584825"/>
            <a:ext cx="295910" cy="114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1477645" y="0"/>
            <a:ext cx="8452485" cy="62414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4921885" y="380365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sz="2000" b="1" u="sng">
                <a:latin typeface="Microsoft JhengHei" panose="020B0604030504040204" charset="-120"/>
                <a:ea typeface="Microsoft JhengHei" panose="020B0604030504040204" charset="-120"/>
              </a:rPr>
              <a:t>大衛的家譜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101"/>
          <p:cNvPicPr/>
          <p:nvPr/>
        </p:nvPicPr>
        <p:blipFill>
          <a:blip r:embed="rId2"/>
          <a:stretch>
            <a:fillRect/>
          </a:stretch>
        </p:blipFill>
        <p:spPr>
          <a:xfrm>
            <a:off x="2167255" y="692150"/>
            <a:ext cx="8409940" cy="54527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4253230" y="323215"/>
            <a:ext cx="2343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/>
              <a:t> </a:t>
            </a:r>
            <a:endParaRPr lang="en-US" sz="24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34060" y="427990"/>
            <a:ext cx="921385" cy="46634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l"/>
            <a:r>
              <a:rPr lang="en-US"/>
              <a:t> </a:t>
            </a:r>
            <a:r>
              <a:rPr lang="en-US" sz="2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米勒《拾穗》(1857)  </a:t>
            </a:r>
          </a:p>
          <a:p>
            <a:pPr algn="l"/>
            <a:r>
              <a:rPr lang="en-US" sz="2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                     </a:t>
            </a:r>
            <a:r>
              <a:rPr lang="zh-CN" altLang="en-US" sz="2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法國巴黎奧賽美術館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8870"/>
          </a:xfrm>
        </p:spPr>
        <p:txBody>
          <a:bodyPr>
            <a:normAutofit fontScale="90000"/>
          </a:bodyPr>
          <a:lstStyle/>
          <a:p>
            <a:r>
              <a:rPr lang="zh-CN" alt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詩篇</a:t>
            </a:r>
            <a:r>
              <a:rPr 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52 </a:t>
            </a:r>
            <a:br>
              <a:rPr lang="en-US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r>
              <a:rPr lang="en-US" sz="2220">
                <a:solidFill>
                  <a:srgbClr val="FF0000"/>
                </a:solidFill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以東人多益</a:t>
            </a:r>
            <a:r>
              <a:rPr lang="en-US" sz="222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來告訴掃羅說：「大衛到了亞希米勒家。」那時，大衛作這訓誨詩，交於伶長</a:t>
            </a:r>
            <a:r>
              <a:rPr lang="en-US">
                <a:sym typeface="+mn-ea"/>
              </a:rPr>
              <a:t>。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65" y="1366520"/>
            <a:ext cx="11710670" cy="5374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 勇士啊，你為何以作惡自誇？神的慈愛是常存的。</a:t>
            </a:r>
          </a:p>
          <a:p>
            <a:pPr marL="0" indent="0">
              <a:buNone/>
            </a:pPr>
            <a:r>
              <a:rPr lang="en-US" sz="27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 你的舌頭邪惡詭詐，好像剃頭刀，快利傷人。</a:t>
            </a:r>
          </a:p>
          <a:p>
            <a:pPr marL="0" indent="0">
              <a:buNone/>
            </a:pPr>
            <a:r>
              <a:rPr lang="en-US" sz="27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 你愛惡勝似愛善，又愛說謊，不愛說公義。（細拉）</a:t>
            </a:r>
          </a:p>
          <a:p>
            <a:pPr marL="0" indent="0">
              <a:buNone/>
            </a:pPr>
            <a:r>
              <a:rPr lang="en-US" sz="27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4 詭詐的舌頭啊，你愛說一切毀滅的話！</a:t>
            </a:r>
          </a:p>
          <a:p>
            <a:pPr marL="0" indent="0">
              <a:buNone/>
            </a:pPr>
            <a:r>
              <a:rPr lang="en-US" sz="27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5 神也要毀滅你，直到永遠。他要把你拿去，從你的帳篷中抽出，從活人之地將你拔出。（細拉）</a:t>
            </a:r>
          </a:p>
          <a:p>
            <a:pPr marL="0" indent="0">
              <a:buNone/>
            </a:pPr>
            <a:r>
              <a:rPr lang="en-US" sz="27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6 義人要看見而懼怕，並要笑他，</a:t>
            </a:r>
            <a:endParaRPr lang="en-US" sz="270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  <a:p>
            <a:pPr marL="0" indent="0">
              <a:buNone/>
            </a:pPr>
            <a:r>
              <a:rPr lang="en-US" sz="27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7 說：「看哪！這就是那不以神為他力量的人，只倚仗他豐富的財物，在邪惡上堅立自己。」</a:t>
            </a:r>
          </a:p>
          <a:p>
            <a:pPr marL="0" indent="0">
              <a:buNone/>
            </a:pPr>
            <a:r>
              <a:rPr lang="en-US" sz="27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8 至於我，就像神殿中的青橄欖樹，我永永遠遠倚靠神的慈愛。</a:t>
            </a:r>
          </a:p>
          <a:p>
            <a:pPr marL="0" indent="0">
              <a:buNone/>
            </a:pPr>
            <a:r>
              <a:rPr lang="en-US" sz="27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9 我要稱謝你，直到永遠，因為你行了這事。我也要在你聖民面前仰望你的名，這名本為美好。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Microsoft JhengHei" panose="020B0604030504040204" charset="-120"/>
                <a:ea typeface="Microsoft JhengHei" panose="020B0604030504040204" charset="-120"/>
              </a:rPr>
              <a:t>直到主耶穌再來時候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直到主耶穌再來時候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我要走事奉的道路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窄的門、窄的路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背起我的十字架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當我走完事奉的道路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我必看見主的榮光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榮耀的  主耶穌</a:t>
            </a:r>
          </a:p>
          <a:p>
            <a:pPr marL="0" indent="0" algn="ctr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</a:rPr>
              <a:t>祂必歡喜迎接我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Microsoft JhengHei</vt:lpstr>
      <vt:lpstr>Arial</vt:lpstr>
      <vt:lpstr>Calibri</vt:lpstr>
      <vt:lpstr>Calibri Light</vt:lpstr>
      <vt:lpstr>Office Theme</vt:lpstr>
      <vt:lpstr>江山恩仇錄 #6   人生自古誰無死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詩篇52  以東人多益來告訴掃羅說：「大衛到了亞希米勒家。」那時，大衛作這訓誨詩，交於伶長。 </vt:lpstr>
      <vt:lpstr>直到主耶穌再來時候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Fang, Michelle</dc:creator>
  <cp:lastModifiedBy>Fang, Michelle</cp:lastModifiedBy>
  <cp:revision>13</cp:revision>
  <dcterms:created xsi:type="dcterms:W3CDTF">2021-08-31T16:49:00Z</dcterms:created>
  <dcterms:modified xsi:type="dcterms:W3CDTF">2022-03-04T05:54:12Z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318A47536CE045FEAFFB1B3EEBDD1727</vt:lpwstr>
  </property>
  <property fmtid="{D5CDD505-2E9C-101B-9397-08002B2CF9AE}" pid="3" name="KSOProductBuildVer">
    <vt:lpwstr>1033-11.2.0.10265</vt:lpwstr>
  </property>
</Properties>
</file>