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84" r:id="rId3"/>
    <p:sldId id="282" r:id="rId4"/>
    <p:sldId id="283" r:id="rId5"/>
    <p:sldId id="285" r:id="rId6"/>
    <p:sldId id="296" r:id="rId7"/>
    <p:sldId id="295" r:id="rId8"/>
    <p:sldId id="294" r:id="rId9"/>
    <p:sldId id="298" r:id="rId10"/>
    <p:sldId id="30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591820"/>
            <a:ext cx="9144000" cy="2677795"/>
          </a:xfrm>
        </p:spPr>
        <p:txBody>
          <a:bodyPr>
            <a:normAutofit/>
          </a:bodyPr>
          <a:lstStyle/>
          <a:p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b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寡婦的兩個小錢    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11905"/>
            <a:ext cx="9144000" cy="1217930"/>
          </a:xfrm>
        </p:spPr>
        <p:txBody>
          <a:bodyPr>
            <a:normAutofit lnSpcReduction="10000"/>
          </a:bodyPr>
          <a:lstStyle/>
          <a:p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馬可 12：38 - 13 : 2</a:t>
            </a:r>
            <a:b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endParaRPr lang="en-US" altLang="zh-CN" sz="4000" b="1">
              <a:latin typeface="Microsoft JhengHei" panose="020B0604030504040204" charset="-120"/>
              <a:ea typeface="SimSun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27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10" y="1504315"/>
            <a:ext cx="7501890" cy="4672965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耶穌，神羔羊</a:t>
            </a:r>
          </a:p>
          <a:p>
            <a:pPr marL="0" indent="0" algn="ctr">
              <a:buNone/>
            </a:pP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配得大讚美</a:t>
            </a:r>
          </a:p>
          <a:p>
            <a:pPr marL="0" indent="0" algn="ctr">
              <a:buNone/>
            </a:pPr>
            <a:endParaRPr lang="en-US" sz="54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耶穌，神羔羊</a:t>
            </a:r>
          </a:p>
          <a:p>
            <a:pPr marL="0" indent="0" algn="ctr">
              <a:buNone/>
            </a:pP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配得大讚美</a:t>
            </a:r>
          </a:p>
        </p:txBody>
      </p:sp>
      <p:pic>
        <p:nvPicPr>
          <p:cNvPr id="100" name="Content Placeholder 99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81280" y="365125"/>
            <a:ext cx="5153660" cy="32143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710055"/>
            <a:ext cx="10515600" cy="1766570"/>
          </a:xfrm>
        </p:spPr>
        <p:txBody>
          <a:bodyPr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你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為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什麼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而奉獻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？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12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馬可 12：38 - 13:2</a:t>
            </a:r>
            <a:endParaRPr lang="en-US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4170" y="1193800"/>
            <a:ext cx="11342370" cy="5524500"/>
          </a:xfrm>
        </p:spPr>
        <p:txBody>
          <a:bodyPr>
            <a:normAutofit fontScale="80000"/>
          </a:bodyPr>
          <a:lstStyle/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38 耶穌在教訓之間說：「你們要防備文士。他們好穿長衣遊行，喜愛人在街市上問他們的安， </a:t>
            </a:r>
          </a:p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39 又喜愛會堂裡的高位、筵席上的首座。 </a:t>
            </a:r>
          </a:p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40 他們侵吞寡婦的家產，假意作很長的禱告。這些人要受更重的刑罰！」</a:t>
            </a:r>
          </a:p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41 耶穌對銀庫坐著，看眾人怎樣投錢入庫。有好些財主往裡投了若干的錢。 </a:t>
            </a:r>
          </a:p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42 有一個窮寡婦來，往裡投了兩個小錢，就是一個大錢。 </a:t>
            </a:r>
          </a:p>
          <a:p>
            <a:pPr marL="0" indent="0">
              <a:buNone/>
            </a:pP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335"/>
          </a:xfrm>
        </p:spPr>
        <p:txBody>
          <a:bodyPr>
            <a:normAutofit fontScale="90000"/>
          </a:bodyPr>
          <a:lstStyle/>
          <a:p>
            <a:endParaRPr lang="en-US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05" y="859790"/>
            <a:ext cx="11273790" cy="5317490"/>
          </a:xfrm>
        </p:spPr>
        <p:txBody>
          <a:bodyPr>
            <a:normAutofit fontScale="80000"/>
          </a:bodyPr>
          <a:lstStyle/>
          <a:p>
            <a:pPr marL="0" indent="0">
              <a:buNone/>
            </a:pPr>
            <a:r>
              <a:rPr lang="en-US" sz="45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43 耶穌叫門徒來，說：「我實在告訴你們：這窮寡婦投入庫裡的比眾人所投的更多， </a:t>
            </a:r>
            <a:endParaRPr lang="en-US" sz="45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5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44 因為他們都是自己有餘，拿出來投在裡頭，但這寡婦是自己不足，把她一切養生的都投上了。」</a:t>
            </a:r>
            <a:endParaRPr lang="en-US" sz="45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endParaRPr lang="en-US" sz="45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5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1 耶穌從殿裡出來的時候，有一個門徒對他說：「夫子，請看，這是何等的石頭，何等的殿宇！」</a:t>
            </a:r>
            <a:endParaRPr lang="en-US" sz="45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5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 2 耶穌對他說：「你看見這大殿宇嗎？將來在這裡沒有一塊石頭留在石頭上不被拆毀了。」</a:t>
            </a:r>
            <a:endParaRPr lang="en-US" sz="45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Content Placeholder 99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57480"/>
            <a:ext cx="5153660" cy="32143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 Box 8"/>
          <p:cNvSpPr txBox="1"/>
          <p:nvPr/>
        </p:nvSpPr>
        <p:spPr>
          <a:xfrm>
            <a:off x="3572510" y="3106420"/>
            <a:ext cx="828992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</a:rPr>
              <a:t>宗教組織的核心價值?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275"/>
            <a:ext cx="5153660" cy="276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/>
          <p:nvPr/>
        </p:nvSpPr>
        <p:spPr>
          <a:xfrm>
            <a:off x="2158365" y="2345055"/>
            <a:ext cx="9921875" cy="3476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742950" indent="-742950">
              <a:buAutoNum type="arabicPeriod"/>
            </a:pPr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不是為得而給，是為給而給- 甘心</a:t>
            </a:r>
          </a:p>
          <a:p>
            <a:pPr marL="742950" indent="-742950">
              <a:buAutoNum type="arabicPeriod"/>
            </a:pPr>
            <a:endParaRPr 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742950" indent="-742950">
              <a:buAutoNum type="arabicPeriod"/>
            </a:pPr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不是給多少，而是有多少 - 感恩</a:t>
            </a:r>
          </a:p>
          <a:p>
            <a:pPr marL="742950" indent="-742950">
              <a:buAutoNum type="arabicPeriod"/>
            </a:pPr>
            <a:endParaRPr 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742950" indent="-742950">
              <a:buAutoNum type="arabicPeriod"/>
            </a:pPr>
            <a:endParaRPr lang="en-US" sz="4400"/>
          </a:p>
        </p:txBody>
      </p:sp>
      <p:sp>
        <p:nvSpPr>
          <p:cNvPr id="9" name="Text Box 8"/>
          <p:cNvSpPr txBox="1"/>
          <p:nvPr/>
        </p:nvSpPr>
        <p:spPr>
          <a:xfrm>
            <a:off x="5906135" y="644525"/>
            <a:ext cx="3738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寡婦的兩個小錢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18110" y="140335"/>
            <a:ext cx="6585585" cy="3136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3928745" y="1309370"/>
            <a:ext cx="778383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你是我倚靠的力量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你是我尋求的寶藏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你是我的一切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你好比貴重的珍寶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我怎能放棄你不要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你是我的一切</a:t>
            </a:r>
            <a:endParaRPr lang="en-US" sz="4800"/>
          </a:p>
        </p:txBody>
      </p:sp>
      <p:sp>
        <p:nvSpPr>
          <p:cNvPr id="6" name="Text Box 5"/>
          <p:cNvSpPr txBox="1"/>
          <p:nvPr/>
        </p:nvSpPr>
        <p:spPr>
          <a:xfrm>
            <a:off x="7826375" y="231140"/>
            <a:ext cx="3230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u="sng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你是我的一切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27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10" y="1504315"/>
            <a:ext cx="7501890" cy="4672965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耶穌，神羔羊</a:t>
            </a:r>
          </a:p>
          <a:p>
            <a:pPr marL="0" indent="0" algn="ctr">
              <a:buNone/>
            </a:pP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配得大讚美</a:t>
            </a:r>
          </a:p>
          <a:p>
            <a:pPr marL="0" indent="0" algn="ctr">
              <a:buNone/>
            </a:pPr>
            <a:endParaRPr lang="en-US" sz="54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耶穌，神羔羊</a:t>
            </a:r>
          </a:p>
          <a:p>
            <a:pPr marL="0" indent="0" algn="ctr">
              <a:buNone/>
            </a:pP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配得大讚美</a:t>
            </a:r>
          </a:p>
        </p:txBody>
      </p:sp>
      <p:pic>
        <p:nvPicPr>
          <p:cNvPr id="100" name="Content Placeholder 99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81280" y="365125"/>
            <a:ext cx="5153660" cy="32143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Content Placeholder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" y="318770"/>
            <a:ext cx="5153660" cy="32143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 Box 4"/>
          <p:cNvSpPr txBox="1"/>
          <p:nvPr/>
        </p:nvSpPr>
        <p:spPr>
          <a:xfrm>
            <a:off x="3376930" y="1631315"/>
            <a:ext cx="8243570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擔當我罪債和羞辱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死裡復活我蒙救贖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你是我的一切</a:t>
            </a:r>
          </a:p>
          <a:p>
            <a:pPr marL="0" indent="0" algn="ctr">
              <a:buNone/>
            </a:pPr>
            <a:endParaRPr lang="en-US" sz="4000" b="1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marL="0" indent="0" algn="ctr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當我跌倒你扶持我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當我乾渴你充滿我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你是我的一切</a:t>
            </a:r>
            <a:endParaRPr 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Microsoft JhengHei</vt:lpstr>
      <vt:lpstr>Microsoft YaHei</vt:lpstr>
      <vt:lpstr>Arial</vt:lpstr>
      <vt:lpstr>Calibri</vt:lpstr>
      <vt:lpstr>Calibri Light</vt:lpstr>
      <vt:lpstr>Office Theme</vt:lpstr>
      <vt:lpstr>  寡婦的兩個小錢        </vt:lpstr>
      <vt:lpstr>你為什麼而奉獻？</vt:lpstr>
      <vt:lpstr>馬可 12：38 - 13:2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Fang, Michelle</dc:creator>
  <cp:lastModifiedBy>Fang, Michelle</cp:lastModifiedBy>
  <cp:revision>24</cp:revision>
  <dcterms:created xsi:type="dcterms:W3CDTF">2021-08-31T16:49:00Z</dcterms:created>
  <dcterms:modified xsi:type="dcterms:W3CDTF">2022-03-14T18:16:05Z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A2ED473ACA5444E8AA0BD03F093EE759</vt:lpwstr>
  </property>
  <property fmtid="{D5CDD505-2E9C-101B-9397-08002B2CF9AE}" pid="3" name="KSOProductBuildVer">
    <vt:lpwstr>1033-11.2.0.10463</vt:lpwstr>
  </property>
</Properties>
</file>