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4"/>
  </p:notesMasterIdLst>
  <p:sldIdLst>
    <p:sldId id="1189" r:id="rId3"/>
    <p:sldId id="1234" r:id="rId4"/>
    <p:sldId id="1278" r:id="rId5"/>
    <p:sldId id="1202" r:id="rId6"/>
    <p:sldId id="1237" r:id="rId7"/>
    <p:sldId id="1193" r:id="rId8"/>
    <p:sldId id="1238" r:id="rId9"/>
    <p:sldId id="1221" r:id="rId10"/>
    <p:sldId id="1263" r:id="rId11"/>
    <p:sldId id="1264" r:id="rId12"/>
    <p:sldId id="1269" r:id="rId13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D"/>
    <a:srgbClr val="FFFFEB"/>
    <a:srgbClr val="FFFFF7"/>
    <a:srgbClr val="FFFFD1"/>
    <a:srgbClr val="FFFFD5"/>
    <a:srgbClr val="FFFFB3"/>
    <a:srgbClr val="F2FED2"/>
    <a:srgbClr val="FFFF99"/>
    <a:srgbClr val="009899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 autoAdjust="0"/>
    <p:restoredTop sz="93428" autoAdjust="0"/>
  </p:normalViewPr>
  <p:slideViewPr>
    <p:cSldViewPr>
      <p:cViewPr varScale="1">
        <p:scale>
          <a:sx n="140" d="100"/>
          <a:sy n="140" d="100"/>
        </p:scale>
        <p:origin x="810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9A36-613D-4B48-A598-0D79C4F168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8CDB-61AD-4069-AE97-A03E4EF70F41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27EA-1C0C-43CD-ACD0-500B9811F91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CD46-D1C7-4630-91D4-EBA9AE68B37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EECA-D25F-4DB5-B8E1-5AAA336405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1D76-DAFF-43E6-B499-AB1AEC3E67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F91-2B6E-4901-ACEE-AC287DD30C64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FF06-C0A2-47C3-9C0B-8BE4D3CB408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F4B-5A98-442B-9C57-991037CEE7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D2D-5F6B-42F4-A668-B4350E9DCDC7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6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9251-DC24-47F4-A41E-6342D985CA3E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1DF5-1FBD-4BE4-8F7C-7D6C4689A0D2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90600" y="1352550"/>
            <a:ext cx="7772400" cy="1387475"/>
          </a:xfrm>
        </p:spPr>
        <p:txBody>
          <a:bodyPr/>
          <a:lstStyle/>
          <a:p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解密人生目的</a:t>
            </a:r>
            <a:b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lang="en-US" alt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Life Purpose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以賽亞 55：10-12  </a:t>
            </a: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85800" y="1047750"/>
            <a:ext cx="8180070" cy="3675380"/>
          </a:xfrm>
        </p:spPr>
        <p:txBody>
          <a:bodyPr/>
          <a:lstStyle/>
          <a:p>
            <a:r>
              <a: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求給我更多的勇氣，</a:t>
            </a:r>
            <a:br>
              <a: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給我更多的信心，</a:t>
            </a:r>
            <a:br>
              <a: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讓我勇敢踏出跟隨你的腳步。</a:t>
            </a:r>
            <a:br>
              <a: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跟你行在水面上，跟你走在曠野地，曲曲折折我也不在乎。</a:t>
            </a:r>
            <a:br>
              <a: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4410075"/>
            <a:ext cx="6400800" cy="161925"/>
          </a:xfrm>
        </p:spPr>
        <p:txBody>
          <a:bodyPr/>
          <a:lstStyle/>
          <a:p>
            <a:endParaRPr lang="en-US" altLang="zh-CN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8229600" y="209550"/>
            <a:ext cx="5003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2/3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533400" y="1243330"/>
            <a:ext cx="8371840" cy="3192780"/>
          </a:xfrm>
        </p:spPr>
        <p:txBody>
          <a:bodyPr/>
          <a:lstStyle/>
          <a:p>
            <a:r>
              <a:rPr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我只要更多信靠你，</a:t>
            </a:r>
            <a:br>
              <a:rPr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只要更多順服你，</a:t>
            </a:r>
            <a:br>
              <a:rPr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凡是出於你的我就默然不語。</a:t>
            </a:r>
            <a:br>
              <a:rPr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就算經過黑暗谷，</a:t>
            </a:r>
            <a:br>
              <a:rPr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就算遇到暴風雨，</a:t>
            </a:r>
            <a:br>
              <a:rPr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在你手中都將變成祝福。</a:t>
            </a:r>
            <a:endParaRPr sz="4000" b="1" i="0" u="none" strike="noStrike" dirty="0">
              <a:solidFill>
                <a:srgbClr val="1D22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752600" y="4781550"/>
            <a:ext cx="6400800" cy="169545"/>
          </a:xfrm>
        </p:spPr>
        <p:txBody>
          <a:bodyPr/>
          <a:lstStyle/>
          <a:p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8108315" y="529590"/>
            <a:ext cx="5003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3/3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546100"/>
          </a:xfrm>
        </p:spPr>
        <p:txBody>
          <a:bodyPr/>
          <a:lstStyle/>
          <a:p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以賽亞 55：10-12</a:t>
            </a: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570" y="1056640"/>
            <a:ext cx="8746490" cy="3648710"/>
          </a:xfrm>
        </p:spPr>
        <p:txBody>
          <a:bodyPr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10 雨雪從天而降並不返回，卻滋潤地土，使地上發芽結實，使撒種的有種，使要吃的有糧。</a:t>
            </a:r>
            <a:endParaRPr b="1" i="0" strike="noStrike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endParaRPr b="1" i="0" strike="noStrike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11 我口所出的話也必如此，決不徒然返回，卻要成就我所喜悅的，在我發它去成就的事上必然亨通。 </a:t>
            </a:r>
            <a:endParaRPr b="1" i="0" strike="noStrike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b="1" i="0" strike="noStrike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12 你們必歡歡喜喜而出來，平平安安蒙引導，大山小山必在你們面前發聲歌唱，田野的樹木也都拍掌。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90600" y="1504950"/>
            <a:ext cx="7772400" cy="1623060"/>
          </a:xfrm>
        </p:spPr>
        <p:txBody>
          <a:bodyPr/>
          <a:lstStyle/>
          <a:p>
            <a:r>
              <a: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人生目的</a:t>
            </a:r>
            <a:r>
              <a: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是</a:t>
            </a:r>
            <a:r>
              <a: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什麼</a:t>
            </a:r>
            <a:r>
              <a:rPr lang="zh-CN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？</a:t>
            </a:r>
            <a:endParaRPr lang="zh-CN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00200" y="3486150"/>
            <a:ext cx="6400800" cy="1170940"/>
          </a:xfrm>
        </p:spPr>
        <p:txBody>
          <a:bodyPr/>
          <a:lstStyle/>
          <a:p>
            <a:endParaRPr lang="en-US" alt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7907" y="1504927"/>
            <a:ext cx="7772400" cy="1726565"/>
          </a:xfrm>
        </p:spPr>
        <p:txBody>
          <a:bodyPr/>
          <a:lstStyle/>
          <a:p>
            <a:r>
              <a:rPr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每一個創造都是有意義的、</a:t>
            </a:r>
            <a:br>
              <a:rPr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都是賦予目的的</a:t>
            </a:r>
            <a:r>
              <a:rPr lang="en-US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.</a:t>
            </a:r>
            <a:endParaRPr lang="en-US" sz="4000" b="1" i="0" u="none" strike="noStrike" dirty="0">
              <a:solidFill>
                <a:srgbClr val="1D22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00200" y="4400550"/>
            <a:ext cx="6400800" cy="461645"/>
          </a:xfrm>
        </p:spPr>
        <p:txBody>
          <a:bodyPr/>
          <a:lstStyle/>
          <a:p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3410"/>
            <a:ext cx="8229600" cy="2711450"/>
          </a:xfrm>
        </p:spPr>
        <p:txBody>
          <a:bodyPr/>
          <a:p>
            <a:pPr marL="514350" indent="-514350" algn="ctr">
              <a:buFont typeface="+mj-lt"/>
              <a:buAutoNum type="arabicPeriod"/>
            </a:pPr>
            <a:r>
              <a:rPr lang="zh-TW" altLang="en-US" sz="3600" b="1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大自然運作有一個目的</a:t>
            </a:r>
            <a:endParaRPr lang="zh-TW" altLang="en-US" sz="3600" b="1" dirty="0">
              <a:solidFill>
                <a:srgbClr val="1D22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zh-TW" altLang="en-US" sz="3600" b="1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人的生命也有一個目的</a:t>
            </a:r>
            <a:endParaRPr lang="zh-TW" altLang="en-US" sz="3600" b="1" dirty="0">
              <a:solidFill>
                <a:srgbClr val="1D22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zh-TW" altLang="en-US" sz="3600" b="1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人神配合就必歡喜平安</a:t>
            </a:r>
            <a:endParaRPr lang="zh-TW" altLang="en-US" sz="3600" b="1" i="0" u="none" strike="noStrike" dirty="0">
              <a:solidFill>
                <a:srgbClr val="1D22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14350" indent="-514350" algn="ctr">
              <a:buFont typeface="+mj-lt"/>
              <a:buAutoNum type="arabicPeriod"/>
            </a:pPr>
            <a:endParaRPr lang="en-US" sz="360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解密人生目的</a:t>
            </a:r>
            <a:endParaRPr lang="zh-TW" altLang="en-US" b="1" i="0" u="none" strike="noStrike" dirty="0">
              <a:solidFill>
                <a:srgbClr val="1D22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85800" y="1809750"/>
            <a:ext cx="8296275" cy="1726565"/>
          </a:xfrm>
        </p:spPr>
        <p:txBody>
          <a:bodyPr/>
          <a:lstStyle/>
          <a:p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人生意義和神的旨意是共構的</a:t>
            </a:r>
            <a:endParaRPr lang="zh-CN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4285615"/>
            <a:ext cx="6400800" cy="494030"/>
          </a:xfrm>
        </p:spPr>
        <p:txBody>
          <a:bodyPr/>
          <a:lstStyle/>
          <a:p>
            <a:endParaRPr lang="zh-CN" altLang="en-US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1581150"/>
            <a:ext cx="7772400" cy="1726565"/>
          </a:xfrm>
        </p:spPr>
        <p:txBody>
          <a:bodyPr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Accomplish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His Desire,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Achieve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His Purpose.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3773170"/>
            <a:ext cx="6400800" cy="570230"/>
          </a:xfrm>
        </p:spPr>
        <p:txBody>
          <a:bodyPr/>
          <a:lstStyle/>
          <a:p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91565" y="1352550"/>
            <a:ext cx="7958455" cy="2969895"/>
          </a:xfrm>
        </p:spPr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你的腳步  帶著我的腳步，</a:t>
            </a:r>
            <a:b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一步一步，都有祝福。</a:t>
            </a:r>
            <a:b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每個腳步  我要緊緊跟隨，</a:t>
            </a:r>
            <a:b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走在蒙福的道路。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867150"/>
            <a:ext cx="6400800" cy="1314450"/>
          </a:xfrm>
        </p:spPr>
        <p:txBody>
          <a:bodyPr/>
          <a:lstStyle/>
          <a:p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endParaRPr lang="en-US" altLang="zh-CN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4038600" y="361950"/>
            <a:ext cx="24136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腳步</a:t>
            </a:r>
            <a:endParaRPr lang="zh-CN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8229600" y="285750"/>
            <a:ext cx="5003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1/3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494</Words>
  <Application>WPS Presentation</Application>
  <PresentationFormat>On-screen Show (16:9)</PresentationFormat>
  <Paragraphs>44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SimSun</vt:lpstr>
      <vt:lpstr>Wingdings</vt:lpstr>
      <vt:lpstr>Microsoft JhengHei</vt:lpstr>
      <vt:lpstr>Microsoft YaHei</vt:lpstr>
      <vt:lpstr>Arial Unicode MS</vt:lpstr>
      <vt:lpstr>Calibri</vt:lpstr>
      <vt:lpstr>Default Design</vt:lpstr>
      <vt:lpstr>往前走、向前看    </vt:lpstr>
      <vt:lpstr>以賽亞 43：18-19  ，        65：17</vt:lpstr>
      <vt:lpstr>PowerPoint 演示文稿</vt:lpstr>
      <vt:lpstr>未來重要還是過去重要？</vt:lpstr>
      <vt:lpstr>花太多的時間回頭看 花太少的時間向前看</vt:lpstr>
      <vt:lpstr>人生是減法</vt:lpstr>
      <vt:lpstr>沒有鐵軌、火車不會來</vt:lpstr>
      <vt:lpstr>回頭看是下坡 往前看是上坡</vt:lpstr>
      <vt:lpstr>踏上十字架的道路 我的心絕不會後悔 縱然道路曲折難行 我的腳步不會後退 </vt:lpstr>
      <vt:lpstr>歲月流過不能再追 春去秋來落葉紛飛 我要向耶和華敬畏 等候祂的必不至羞愧 </vt:lpstr>
      <vt:lpstr>向軟弱 揮揮手 向剛強 握手 向悲傷 揮揮手 向喜樂 握手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16508</cp:lastModifiedBy>
  <cp:revision>42</cp:revision>
  <dcterms:created xsi:type="dcterms:W3CDTF">2022-05-19T02:38:00Z</dcterms:created>
  <dcterms:modified xsi:type="dcterms:W3CDTF">2022-08-20T17:38:49Z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ICV">
    <vt:lpwstr>014E64B6BC674B749D607A973B8F7FDE</vt:lpwstr>
  </property>
  <property fmtid="{D5CDD505-2E9C-101B-9397-08002B2CF9AE}" pid="5" name="KSOProductBuildVer">
    <vt:lpwstr>1033-11.2.0.11254</vt:lpwstr>
  </property>
</Properties>
</file>