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870" r:id="rId3"/>
    <p:sldId id="888" r:id="rId4"/>
    <p:sldId id="884" r:id="rId5"/>
    <p:sldId id="290" r:id="rId6"/>
    <p:sldId id="259" r:id="rId7"/>
    <p:sldId id="286" r:id="rId8"/>
    <p:sldId id="301" r:id="rId9"/>
    <p:sldId id="275" r:id="rId10"/>
    <p:sldId id="347" r:id="rId11"/>
    <p:sldId id="260" r:id="rId12"/>
    <p:sldId id="276" r:id="rId13"/>
    <p:sldId id="889" r:id="rId14"/>
    <p:sldId id="261" r:id="rId15"/>
    <p:sldId id="277" r:id="rId16"/>
    <p:sldId id="890" r:id="rId17"/>
    <p:sldId id="262" r:id="rId18"/>
    <p:sldId id="294" r:id="rId19"/>
    <p:sldId id="348" r:id="rId20"/>
    <p:sldId id="293" r:id="rId21"/>
    <p:sldId id="292" r:id="rId22"/>
    <p:sldId id="349" r:id="rId23"/>
    <p:sldId id="291" r:id="rId24"/>
    <p:sldId id="350" r:id="rId25"/>
    <p:sldId id="278" r:id="rId26"/>
    <p:sldId id="306" r:id="rId27"/>
    <p:sldId id="310" r:id="rId28"/>
    <p:sldId id="344" r:id="rId29"/>
    <p:sldId id="309" r:id="rId30"/>
    <p:sldId id="279" r:id="rId31"/>
    <p:sldId id="345" r:id="rId32"/>
    <p:sldId id="266" r:id="rId33"/>
    <p:sldId id="280" r:id="rId34"/>
    <p:sldId id="891" r:id="rId35"/>
    <p:sldId id="267" r:id="rId36"/>
    <p:sldId id="281" r:id="rId37"/>
    <p:sldId id="352" r:id="rId38"/>
    <p:sldId id="269" r:id="rId39"/>
    <p:sldId id="297" r:id="rId40"/>
    <p:sldId id="886" r:id="rId41"/>
    <p:sldId id="353" r:id="rId42"/>
    <p:sldId id="305" r:id="rId43"/>
    <p:sldId id="282" r:id="rId44"/>
    <p:sldId id="354" r:id="rId45"/>
    <p:sldId id="304" r:id="rId46"/>
    <p:sldId id="302" r:id="rId47"/>
    <p:sldId id="303" r:id="rId48"/>
    <p:sldId id="355" r:id="rId49"/>
    <p:sldId id="270" r:id="rId50"/>
    <p:sldId id="296" r:id="rId51"/>
    <p:sldId id="283" r:id="rId52"/>
    <p:sldId id="892" r:id="rId53"/>
    <p:sldId id="343" r:id="rId54"/>
    <p:sldId id="273" r:id="rId55"/>
    <p:sldId id="885" r:id="rId56"/>
    <p:sldId id="887" r:id="rId57"/>
  </p:sldIdLst>
  <p:sldSz cx="12192000" cy="6858000"/>
  <p:notesSz cx="6858000" cy="9144000"/>
  <p:embeddedFontLs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KaiTi" panose="02010609060101010101" pitchFamily="49" charset="-122"/>
      <p:regular r:id="rId6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FF00"/>
    <a:srgbClr val="FF66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3" d="100"/>
        <a:sy n="53" d="100"/>
      </p:scale>
      <p:origin x="0" y="-51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1.fntdata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font" Target="fonts/font4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2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3.fntdata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1453F-67AB-4276-8B5B-785073129FCB}" type="datetimeFigureOut">
              <a:rPr lang="en-US"/>
              <a:pPr>
                <a:defRPr/>
              </a:pPr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9325A-A50F-4661-B1A7-66C5191FF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5E467-FBEF-4AEA-817B-19BD9CC728CB}" type="datetimeFigureOut">
              <a:rPr lang="en-US"/>
              <a:pPr>
                <a:defRPr/>
              </a:pPr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AF4CB-DE2A-4178-9C15-0B6A918FA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6026E-7589-423C-A29F-E874FAE33144}" type="datetimeFigureOut">
              <a:rPr lang="en-US"/>
              <a:pPr>
                <a:defRPr/>
              </a:pPr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AE978-8054-41C1-905E-E9997D38D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163B4-1D50-4505-A4D0-41A1A1E23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9CC6A5-4C30-4638-A920-106C32DCD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7E7D7-F0D5-4108-A1F2-026B75EA5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8C92-599F-4AF9-9BA5-138640C4266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CEF3B-3812-4B3D-9578-A2E99D0E3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468FC-9152-4170-A464-3CE486529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4EC8-1141-4A83-B2A8-B925B6E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09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07C9E-70A4-4ECF-ACB4-3684AB2FB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CC3A9-E2B8-4BFE-B96C-2BE660C93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B375E-B725-4786-8C10-AB7BD4E84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8C92-599F-4AF9-9BA5-138640C4266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32C7D-F38F-4E88-8C30-7122D2860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64399-D35A-40C9-BCC5-E7B32C1FE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4EC8-1141-4A83-B2A8-B925B6E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64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DCB9C-F96A-4EFC-9136-B8D2D5538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32A20-5C1B-4983-B55C-1F6C25E2A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AF756-35C1-4209-8140-76DF02843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8C92-599F-4AF9-9BA5-138640C4266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3D1A6-0F56-48FC-885D-321A6BE27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F3F1C-6676-458A-9D60-15A6B86B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4EC8-1141-4A83-B2A8-B925B6E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56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14E64-0306-47B5-AD57-4455A8E58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B88E5-60D9-461F-B846-90FA2F2CE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706F3-A8A6-48FE-8B83-0A9FB6D64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0F458-9F78-404C-B6C4-92C86C305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8C92-599F-4AF9-9BA5-138640C4266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60CD7-7E2A-4530-90AB-8C1DBCA05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F7DBC-D98B-4DAA-A9A4-E21DAAF75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4EC8-1141-4A83-B2A8-B925B6E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7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80B00-E442-4A3D-93F2-A86005B1F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40400-1C6E-4C01-A12B-ED59B5B14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AF377-6D44-4A97-94E7-9425BDFE1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106D37-BB24-4365-B9B1-9A3FBB8BD6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36EF79-B4E1-4B63-97D2-DAF4964B1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A0E3BA-C66E-40FA-AE3B-3EFA0676D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8C92-599F-4AF9-9BA5-138640C4266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34E1E2-8144-4736-B03D-EF167C68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84B631-30F3-45D2-B2E8-AF383221F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4EC8-1141-4A83-B2A8-B925B6E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41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0A924-B471-47AE-83DF-695C0D667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EE1858-F87E-4DAC-A75E-621059731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8C92-599F-4AF9-9BA5-138640C4266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8AD18-C2D3-4EDF-9879-23E82A26F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7BAB22-C3AA-45DB-820F-C654D607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4EC8-1141-4A83-B2A8-B925B6E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1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2BA917-8017-4D7B-8FEF-DB046179D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8C92-599F-4AF9-9BA5-138640C4266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C4CD6E-C6CF-4B5F-B291-8C5E65E3D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062E5-EE12-4160-9189-DAEA09C7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4EC8-1141-4A83-B2A8-B925B6E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30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59271-8FCF-45D2-8056-9C3F13D27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15C04-C719-4F61-B67E-256A898DD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CC012-9D7A-4EBE-BCF1-6E442CE6A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6A0D-CC6A-4C69-BEA0-B21AA98E9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8C92-599F-4AF9-9BA5-138640C4266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77B27-3F74-40E8-81ED-E1B219D6B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AFA5B-A6A9-4C7C-9E89-583BAB4E4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4EC8-1141-4A83-B2A8-B925B6E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9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4EE2-EAB8-4E72-98D7-5B6FB5856D15}" type="datetimeFigureOut">
              <a:rPr lang="en-US"/>
              <a:pPr>
                <a:defRPr/>
              </a:pPr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3847A-CD0A-4DCC-87B9-031F049F3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A3302-0A68-445C-9D10-06AEB4358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111E05-BC68-44AF-92D0-4F0E2AEA9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45CB3-A63A-471C-AA38-7B3F5E9D0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CC6378-2B9E-4C7C-B1DA-85ABE9CC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8C92-599F-4AF9-9BA5-138640C4266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9E9F0-16DC-4495-A527-9A706B33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94512-147E-4B9C-ABAE-C18D8367A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4EC8-1141-4A83-B2A8-B925B6E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84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D5103-5DC6-4584-98ED-EDF13F7A6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17837-E38F-4490-A592-C7599B96E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0F830-1AB0-4C73-B77F-3172D5EF4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8C92-599F-4AF9-9BA5-138640C4266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95426-8173-4DF2-A23C-B0F7507DD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2B0F1-8B6C-4D17-974F-08499E3F9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4EC8-1141-4A83-B2A8-B925B6E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05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C0D67D-BAD1-43BA-A481-72F075C7E8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008C0F-41AF-47CD-97E6-3BF4B9A14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3A274-21D1-43BA-A655-B4CEC5216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8C92-599F-4AF9-9BA5-138640C4266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FADE9-078E-4E25-BB2D-4C8D48AC7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1B5C9-0C72-4866-A593-38625ED42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4EC8-1141-4A83-B2A8-B925B6E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22E0D-2645-45CE-B8ED-0D375F5423FF}" type="datetimeFigureOut">
              <a:rPr lang="en-US"/>
              <a:pPr>
                <a:defRPr/>
              </a:pPr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B823E-5BAD-42CF-BB05-2CA3DE57D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993F1-E586-42D6-83D1-6EE5F2751552}" type="datetimeFigureOut">
              <a:rPr lang="en-US"/>
              <a:pPr>
                <a:defRPr/>
              </a:pPr>
              <a:t>11/13/2022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FAA30-6B03-401E-87A9-9407B4157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77792-AF91-4C88-99F6-D1FA57E1ACF0}" type="datetimeFigureOut">
              <a:rPr lang="en-US"/>
              <a:pPr>
                <a:defRPr/>
              </a:pPr>
              <a:t>11/13/2022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06222-74A6-40BB-B86B-C74224374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D38D5-2FB8-43FA-AD0C-61E12AAE5163}" type="datetimeFigureOut">
              <a:rPr lang="en-US"/>
              <a:pPr>
                <a:defRPr/>
              </a:pPr>
              <a:t>11/13/2022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AFB19-07E0-4EED-883F-14C36E5BE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DD5D6-347E-42B9-BA64-617BD838EEB7}" type="datetimeFigureOut">
              <a:rPr lang="en-US"/>
              <a:pPr>
                <a:defRPr/>
              </a:pPr>
              <a:t>11/13/2022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BF8B9-5BF1-4B48-A304-D0D943F75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2DE84-7D0E-4FD8-B80F-BBBF5F189569}" type="datetimeFigureOut">
              <a:rPr lang="en-US"/>
              <a:pPr>
                <a:defRPr/>
              </a:pPr>
              <a:t>11/13/2022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A4D9C-6B9D-47C4-ABA8-D3B9848F8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4605E-BCB7-4930-961F-982C75EB5FEE}" type="datetimeFigureOut">
              <a:rPr lang="en-US"/>
              <a:pPr>
                <a:defRPr/>
              </a:pPr>
              <a:t>11/13/2022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AA9BE-0909-4D47-A8A8-0EE0E4672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84E16A-A88F-44EA-96BE-1E740A933BFE}" type="datetimeFigureOut">
              <a:rPr lang="en-US"/>
              <a:pPr>
                <a:defRPr/>
              </a:pPr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AFD748-32BF-43CC-8340-0F360EFE5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C611F0-0328-44BE-ACC1-892097DC8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C2849-589B-4A5B-8D82-6C88DB71D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C5B1C-4588-42C5-B400-5EB835C033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28C92-599F-4AF9-9BA5-138640C4266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B6F7D-9C41-45EC-B108-1C8FF689B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04EF4-6636-47EF-9D97-9F51569DA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D4EC8-1141-4A83-B2A8-B925B6E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0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44C6A0-1597-E925-9B86-6B0FDFCFF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0"/>
            <a:ext cx="12188952" cy="686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41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0" y="457200"/>
            <a:ext cx="121920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zh-TW" altLang="en-US" sz="7200" b="1" u="sng" dirty="0">
                <a:solidFill>
                  <a:srgbClr val="66FFFF"/>
                </a:solidFill>
                <a:latin typeface="+mn-ea"/>
              </a:rPr>
              <a:t>箴</a:t>
            </a:r>
            <a:r>
              <a:rPr lang="en-US" sz="7200" b="1" u="sng" dirty="0">
                <a:solidFill>
                  <a:srgbClr val="66FFFF"/>
                </a:solidFill>
                <a:latin typeface="+mn-lt"/>
              </a:rPr>
              <a:t>1:7</a:t>
            </a:r>
            <a:r>
              <a:rPr lang="en-US" sz="7200" b="1" dirty="0">
                <a:solidFill>
                  <a:srgbClr val="66FFFF"/>
                </a:solidFill>
                <a:latin typeface="+mn-lt"/>
              </a:rPr>
              <a:t> </a:t>
            </a:r>
            <a:r>
              <a:rPr lang="en-US" sz="7200" b="1" dirty="0">
                <a:solidFill>
                  <a:srgbClr val="66FFFF"/>
                </a:solidFill>
                <a:latin typeface="+mn-ea"/>
              </a:rPr>
              <a:t> </a:t>
            </a:r>
          </a:p>
          <a:p>
            <a:pPr algn="ctr">
              <a:spcAft>
                <a:spcPts val="1800"/>
              </a:spcAft>
            </a:pPr>
            <a:r>
              <a:rPr lang="zh-TW" altLang="en-US" sz="7200" b="1" dirty="0">
                <a:solidFill>
                  <a:srgbClr val="FFFF00"/>
                </a:solidFill>
                <a:latin typeface="+mn-ea"/>
              </a:rPr>
              <a:t>敬畏耶和華</a:t>
            </a:r>
            <a:r>
              <a:rPr lang="zh-TW" altLang="en-US" sz="7200" b="1" dirty="0">
                <a:latin typeface="+mn-ea"/>
              </a:rPr>
              <a:t>是知識的開端</a:t>
            </a:r>
            <a:endParaRPr lang="en-US" altLang="zh-TW" sz="7200" b="1" dirty="0">
              <a:latin typeface="+mn-ea"/>
            </a:endParaRPr>
          </a:p>
          <a:p>
            <a:pPr algn="ctr">
              <a:spcAft>
                <a:spcPts val="1800"/>
              </a:spcAft>
            </a:pPr>
            <a:r>
              <a:rPr lang="zh-TW" altLang="en-US" sz="7200" b="1" dirty="0">
                <a:solidFill>
                  <a:srgbClr val="FFFF00"/>
                </a:solidFill>
                <a:latin typeface="+mn-ea"/>
              </a:rPr>
              <a:t>愚妄人</a:t>
            </a:r>
            <a:r>
              <a:rPr lang="zh-TW" altLang="en-US" sz="7200" b="1" dirty="0">
                <a:latin typeface="+mn-ea"/>
              </a:rPr>
              <a:t>藐視智慧和訓誨</a:t>
            </a:r>
            <a:endParaRPr lang="en-US" sz="7200" dirty="0">
              <a:latin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144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12416"/>
            <a:ext cx="1219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zh-CN" altLang="en-US" sz="10000" b="1" dirty="0">
                <a:solidFill>
                  <a:srgbClr val="66FFFF"/>
                </a:solidFill>
                <a:latin typeface="+mn-ea"/>
              </a:rPr>
              <a:t>參孫眼目的情慾</a:t>
            </a:r>
            <a:endParaRPr lang="en-US" altLang="zh-CN" sz="10000" b="1" dirty="0">
              <a:solidFill>
                <a:srgbClr val="66FF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4614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0" y="457200"/>
            <a:ext cx="12192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6600" b="1" u="sng" dirty="0">
                <a:solidFill>
                  <a:srgbClr val="66FFFF"/>
                </a:solidFill>
                <a:latin typeface="+mn-ea"/>
              </a:rPr>
              <a:t>士</a:t>
            </a:r>
            <a:r>
              <a:rPr lang="en-US" sz="6600" b="1" u="sng" dirty="0">
                <a:solidFill>
                  <a:srgbClr val="66FFFF"/>
                </a:solidFill>
                <a:latin typeface="+mn-ea"/>
              </a:rPr>
              <a:t>14:1</a:t>
            </a:r>
            <a:r>
              <a:rPr lang="en-US" sz="6600" b="1" dirty="0">
                <a:solidFill>
                  <a:srgbClr val="66FFFF"/>
                </a:solidFill>
                <a:latin typeface="+mn-ea"/>
              </a:rPr>
              <a:t> </a:t>
            </a:r>
          </a:p>
          <a:p>
            <a:pPr algn="ctr"/>
            <a:r>
              <a:rPr lang="zh-TW" altLang="en-US" sz="7200" b="1" dirty="0">
                <a:latin typeface="+mn-ea"/>
              </a:rPr>
              <a:t>參孫下到</a:t>
            </a:r>
            <a:r>
              <a:rPr lang="zh-TW" altLang="en-US" sz="7200" b="1" dirty="0">
                <a:solidFill>
                  <a:srgbClr val="FFFF00"/>
                </a:solidFill>
                <a:latin typeface="+mn-ea"/>
              </a:rPr>
              <a:t>亭拿</a:t>
            </a:r>
            <a:endParaRPr lang="en-US" altLang="zh-TW" sz="7200" b="1" dirty="0">
              <a:solidFill>
                <a:srgbClr val="FFFF00"/>
              </a:solidFill>
              <a:latin typeface="+mn-ea"/>
            </a:endParaRPr>
          </a:p>
          <a:p>
            <a:pPr algn="ctr"/>
            <a:r>
              <a:rPr lang="zh-TW" altLang="en-US" sz="7200" b="1" dirty="0">
                <a:latin typeface="+mn-ea"/>
              </a:rPr>
              <a:t>在那裏</a:t>
            </a:r>
            <a:r>
              <a:rPr lang="zh-TW" altLang="en-US" sz="7200" b="1" dirty="0">
                <a:solidFill>
                  <a:srgbClr val="FFFF00"/>
                </a:solidFill>
                <a:latin typeface="+mn-ea"/>
              </a:rPr>
              <a:t>看見</a:t>
            </a:r>
            <a:r>
              <a:rPr lang="zh-TW" altLang="en-US" sz="7200" b="1" dirty="0">
                <a:latin typeface="+mn-ea"/>
              </a:rPr>
              <a:t>一個女子</a:t>
            </a:r>
            <a:endParaRPr lang="en-US" altLang="zh-TW" sz="7200" b="1" dirty="0">
              <a:latin typeface="+mn-ea"/>
            </a:endParaRPr>
          </a:p>
          <a:p>
            <a:pPr algn="ctr"/>
            <a:r>
              <a:rPr lang="zh-TW" altLang="en-US" sz="7200" b="1" dirty="0">
                <a:latin typeface="+mn-ea"/>
              </a:rPr>
              <a:t>是非利士人的女兒</a:t>
            </a:r>
            <a:endParaRPr lang="en-US" sz="7200" dirty="0">
              <a:latin typeface="+mn-ea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329746-EC29-D42B-36FD-3D71A85DDB8C}"/>
              </a:ext>
            </a:extLst>
          </p:cNvPr>
          <p:cNvSpPr/>
          <p:nvPr/>
        </p:nvSpPr>
        <p:spPr>
          <a:xfrm>
            <a:off x="4724400" y="2667000"/>
            <a:ext cx="1905000" cy="10668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51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12416"/>
            <a:ext cx="1219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zh-CN" altLang="en-US" sz="10000" b="1" dirty="0">
                <a:solidFill>
                  <a:srgbClr val="66FFFF"/>
                </a:solidFill>
                <a:latin typeface="+mn-ea"/>
              </a:rPr>
              <a:t>參孫有超自然能力</a:t>
            </a:r>
            <a:endParaRPr lang="en-US" altLang="zh-CN" sz="10000" b="1" dirty="0">
              <a:solidFill>
                <a:srgbClr val="66FF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47251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609600" y="35763"/>
            <a:ext cx="11582400" cy="678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6000" b="1" u="sng" dirty="0">
                <a:solidFill>
                  <a:srgbClr val="66FFFF"/>
                </a:solidFill>
                <a:latin typeface="+mn-ea"/>
              </a:rPr>
              <a:t>士</a:t>
            </a:r>
            <a:r>
              <a:rPr lang="en-US" sz="6000" b="1" u="sng" dirty="0">
                <a:solidFill>
                  <a:srgbClr val="66FFFF"/>
                </a:solidFill>
                <a:latin typeface="+mn-lt"/>
              </a:rPr>
              <a:t>14:5</a:t>
            </a:r>
            <a:r>
              <a:rPr lang="en-US" altLang="zh-CN" sz="6000" b="1" u="sng" dirty="0">
                <a:solidFill>
                  <a:srgbClr val="66FFFF"/>
                </a:solidFill>
                <a:latin typeface="+mn-lt"/>
              </a:rPr>
              <a:t>-</a:t>
            </a:r>
            <a:r>
              <a:rPr lang="en-US" sz="6000" b="1" u="sng" dirty="0">
                <a:solidFill>
                  <a:srgbClr val="66FFFF"/>
                </a:solidFill>
                <a:latin typeface="+mn-lt"/>
              </a:rPr>
              <a:t>6</a:t>
            </a:r>
            <a:r>
              <a:rPr lang="en-US" sz="6000" b="1" dirty="0">
                <a:solidFill>
                  <a:srgbClr val="66FFFF"/>
                </a:solidFill>
                <a:latin typeface="+mn-ea"/>
              </a:rPr>
              <a:t>  </a:t>
            </a:r>
          </a:p>
          <a:p>
            <a:pPr>
              <a:spcAft>
                <a:spcPts val="0"/>
              </a:spcAft>
            </a:pPr>
            <a:r>
              <a:rPr lang="zh-TW" altLang="en-US" sz="6000" b="1" i="0" u="none" strike="noStrike" baseline="0" dirty="0">
                <a:latin typeface="Arial" panose="020B0604020202020204" pitchFamily="34" charset="0"/>
              </a:rPr>
              <a:t>參孫跟他父母下亭拿去，</a:t>
            </a:r>
            <a:endParaRPr lang="en-US" altLang="zh-TW" sz="6000" b="1" i="0" u="none" strike="noStrike" baseline="0" dirty="0">
              <a:latin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zh-TW" altLang="en-US" sz="6000" b="1" i="0" u="none" strike="noStrike" baseline="0" dirty="0">
                <a:latin typeface="Arial" panose="020B0604020202020204" pitchFamily="34" charset="0"/>
              </a:rPr>
              <a:t>到了</a:t>
            </a:r>
            <a:r>
              <a:rPr lang="zh-TW" altLang="en-US" sz="60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  <a:t>亭拿的葡萄園</a:t>
            </a:r>
            <a:r>
              <a:rPr lang="zh-TW" altLang="en-US" sz="6000" b="1" i="0" u="none" strike="noStrike" baseline="0" dirty="0">
                <a:latin typeface="Arial" panose="020B0604020202020204" pitchFamily="34" charset="0"/>
              </a:rPr>
              <a:t>，</a:t>
            </a:r>
            <a:endParaRPr lang="en-US" altLang="zh-TW" sz="6000" b="1" i="0" u="none" strike="noStrike" baseline="0" dirty="0">
              <a:latin typeface="+mn-lt"/>
            </a:endParaRPr>
          </a:p>
          <a:p>
            <a:pPr>
              <a:spcAft>
                <a:spcPts val="0"/>
              </a:spcAft>
            </a:pPr>
            <a:r>
              <a:rPr lang="zh-TW" altLang="en-US" sz="6000" b="1" i="0" u="none" strike="noStrike" baseline="0" dirty="0">
                <a:latin typeface="Arial" panose="020B0604020202020204" pitchFamily="34" charset="0"/>
              </a:rPr>
              <a:t>見有一隻少壯獅子向他吼叫。</a:t>
            </a:r>
            <a:endParaRPr lang="en-US" altLang="zh-TW" sz="6000" b="1" dirty="0">
              <a:latin typeface="+mn-ea"/>
            </a:endParaRPr>
          </a:p>
          <a:p>
            <a:pPr>
              <a:spcAft>
                <a:spcPts val="0"/>
              </a:spcAft>
            </a:pPr>
            <a:r>
              <a:rPr lang="zh-TW" altLang="en-US" sz="6000" b="1" dirty="0">
                <a:solidFill>
                  <a:srgbClr val="FFFF00"/>
                </a:solidFill>
                <a:latin typeface="+mn-ea"/>
              </a:rPr>
              <a:t>耶和華的靈大大感動參孫</a:t>
            </a:r>
            <a:r>
              <a:rPr lang="zh-TW" altLang="en-US" sz="6000" b="1" dirty="0">
                <a:latin typeface="+mn-ea"/>
              </a:rPr>
              <a:t>、</a:t>
            </a:r>
            <a:endParaRPr lang="en-US" altLang="zh-TW" sz="6000" b="1" dirty="0">
              <a:latin typeface="+mn-ea"/>
            </a:endParaRPr>
          </a:p>
          <a:p>
            <a:pPr>
              <a:spcAft>
                <a:spcPts val="0"/>
              </a:spcAft>
            </a:pPr>
            <a:r>
              <a:rPr lang="zh-TW" altLang="en-US" sz="6000" b="1" dirty="0">
                <a:latin typeface="+mn-ea"/>
              </a:rPr>
              <a:t>他雖然手無器械、却將獅子撕裂、如同撕裂山羊羔一樣</a:t>
            </a:r>
            <a:r>
              <a:rPr lang="en-US" altLang="zh-TW" sz="6000" b="1" dirty="0">
                <a:latin typeface="+mn-ea"/>
              </a:rPr>
              <a:t>…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AEB1AA-132B-4EC5-BF3A-E83C323DAEDE}"/>
              </a:ext>
            </a:extLst>
          </p:cNvPr>
          <p:cNvSpPr/>
          <p:nvPr/>
        </p:nvSpPr>
        <p:spPr>
          <a:xfrm>
            <a:off x="4572000" y="1981200"/>
            <a:ext cx="2286000" cy="9144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B27CD-FF02-C6E3-33A7-8A97EE3EDADD}"/>
              </a:ext>
            </a:extLst>
          </p:cNvPr>
          <p:cNvSpPr txBox="1"/>
          <p:nvPr/>
        </p:nvSpPr>
        <p:spPr>
          <a:xfrm>
            <a:off x="8991600" y="1981200"/>
            <a:ext cx="2438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6000" b="1" i="0" u="none" strike="noStrike" baseline="0" dirty="0">
                <a:solidFill>
                  <a:srgbClr val="FFFF00"/>
                </a:solidFill>
                <a:latin typeface="+mn-lt"/>
              </a:rPr>
              <a:t>Nap</a:t>
            </a:r>
            <a:r>
              <a:rPr lang="en-US" altLang="zh-CN" sz="6000" b="1" dirty="0">
                <a:solidFill>
                  <a:srgbClr val="FFFF00"/>
                </a:solidFill>
                <a:latin typeface="+mn-lt"/>
              </a:rPr>
              <a:t>a!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450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12416"/>
            <a:ext cx="1219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zh-CN" altLang="en-US" sz="10000" b="1" dirty="0">
                <a:solidFill>
                  <a:srgbClr val="66FFFF"/>
                </a:solidFill>
                <a:latin typeface="+mn-ea"/>
              </a:rPr>
              <a:t>參孫藐視神</a:t>
            </a:r>
            <a:endParaRPr lang="en-US" altLang="zh-CN" sz="10000" b="1" dirty="0">
              <a:solidFill>
                <a:srgbClr val="66FF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96818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11582400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6600" b="1" u="sng" dirty="0">
                <a:solidFill>
                  <a:srgbClr val="66FFFF"/>
                </a:solidFill>
                <a:latin typeface="+mn-ea"/>
              </a:rPr>
              <a:t>士</a:t>
            </a:r>
            <a:r>
              <a:rPr lang="en-US" sz="6600" b="1" u="sng" dirty="0">
                <a:solidFill>
                  <a:srgbClr val="66FFFF"/>
                </a:solidFill>
                <a:latin typeface="+mn-lt"/>
              </a:rPr>
              <a:t>14:8</a:t>
            </a:r>
            <a:r>
              <a:rPr lang="en-US" sz="6600" b="1" dirty="0">
                <a:latin typeface="+mn-ea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n-US" sz="6600" b="1" dirty="0">
                <a:latin typeface="+mn-ea"/>
              </a:rPr>
              <a:t>…</a:t>
            </a:r>
            <a:r>
              <a:rPr lang="zh-TW" altLang="en-US" sz="6600" b="1" dirty="0">
                <a:latin typeface="+mn-ea"/>
              </a:rPr>
              <a:t>轉向道旁要</a:t>
            </a:r>
            <a:r>
              <a:rPr lang="zh-TW" altLang="en-US" sz="6600" b="1" dirty="0">
                <a:solidFill>
                  <a:srgbClr val="FFFF00"/>
                </a:solidFill>
                <a:latin typeface="+mn-ea"/>
              </a:rPr>
              <a:t>看死獅</a:t>
            </a:r>
            <a:r>
              <a:rPr lang="zh-TW" altLang="en-US" sz="6600" b="1" dirty="0">
                <a:latin typeface="+mn-ea"/>
              </a:rPr>
              <a:t>、</a:t>
            </a:r>
            <a:endParaRPr lang="en-US" altLang="zh-TW" sz="6600" b="1" dirty="0">
              <a:latin typeface="+mn-ea"/>
            </a:endParaRPr>
          </a:p>
          <a:p>
            <a:pPr>
              <a:spcAft>
                <a:spcPts val="1800"/>
              </a:spcAft>
            </a:pPr>
            <a:r>
              <a:rPr lang="zh-TW" altLang="en-US" sz="6600" b="1" dirty="0">
                <a:latin typeface="+mn-ea"/>
              </a:rPr>
              <a:t>見有一群蜂子和蜜在</a:t>
            </a:r>
            <a:r>
              <a:rPr lang="zh-TW" altLang="en-US" sz="6600" b="1" dirty="0">
                <a:solidFill>
                  <a:srgbClr val="FFFF00"/>
                </a:solidFill>
                <a:latin typeface="+mn-ea"/>
              </a:rPr>
              <a:t>死獅</a:t>
            </a:r>
            <a:r>
              <a:rPr lang="zh-TW" altLang="en-US" sz="6600" b="1" dirty="0">
                <a:latin typeface="+mn-ea"/>
              </a:rPr>
              <a:t>之內、</a:t>
            </a:r>
            <a:endParaRPr lang="en-US" altLang="zh-TW" sz="6600" b="1" dirty="0">
              <a:latin typeface="+mn-ea"/>
            </a:endParaRPr>
          </a:p>
          <a:p>
            <a:pPr>
              <a:spcAft>
                <a:spcPts val="1800"/>
              </a:spcAft>
            </a:pPr>
            <a:r>
              <a:rPr lang="en-US" sz="6600" b="1" dirty="0">
                <a:latin typeface="+mn-ea"/>
              </a:rPr>
              <a:t>9 </a:t>
            </a:r>
            <a:r>
              <a:rPr lang="zh-TW" altLang="en-US" sz="6600" b="1" dirty="0">
                <a:latin typeface="+mn-ea"/>
              </a:rPr>
              <a:t>就</a:t>
            </a:r>
            <a:r>
              <a:rPr lang="zh-TW" altLang="en-US" sz="6600" b="1" dirty="0">
                <a:solidFill>
                  <a:srgbClr val="FFC000"/>
                </a:solidFill>
                <a:latin typeface="+mn-ea"/>
              </a:rPr>
              <a:t>用手取蜜</a:t>
            </a:r>
            <a:r>
              <a:rPr lang="zh-TW" altLang="en-US" sz="6600" b="1" dirty="0">
                <a:latin typeface="+mn-ea"/>
              </a:rPr>
              <a:t>、</a:t>
            </a:r>
            <a:r>
              <a:rPr lang="zh-TW" altLang="en-US" sz="6600" b="1" dirty="0">
                <a:solidFill>
                  <a:srgbClr val="FFC000"/>
                </a:solidFill>
                <a:latin typeface="+mn-ea"/>
              </a:rPr>
              <a:t>且吃且走</a:t>
            </a:r>
            <a:r>
              <a:rPr lang="zh-TW" altLang="en-US" sz="6600" b="1" dirty="0">
                <a:latin typeface="+mn-ea"/>
              </a:rPr>
              <a:t> </a:t>
            </a:r>
            <a:r>
              <a:rPr lang="en-US" altLang="zh-TW" sz="6600" b="1" dirty="0">
                <a:latin typeface="+mn-ea"/>
              </a:rPr>
              <a:t>…</a:t>
            </a:r>
            <a:endParaRPr lang="en-US" sz="6600" dirty="0">
              <a:latin typeface="+mn-ea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FC086D-7633-4E76-986D-60F3553A4AB0}"/>
              </a:ext>
            </a:extLst>
          </p:cNvPr>
          <p:cNvSpPr/>
          <p:nvPr/>
        </p:nvSpPr>
        <p:spPr>
          <a:xfrm>
            <a:off x="6248400" y="1295400"/>
            <a:ext cx="1752600" cy="9906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0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86482482-6A60-B376-1F32-514AB20433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b="7778"/>
          <a:stretch/>
        </p:blipFill>
        <p:spPr bwMode="auto">
          <a:xfrm>
            <a:off x="0" y="0"/>
            <a:ext cx="12181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604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104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12416"/>
            <a:ext cx="1219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zh-CN" altLang="en-US" sz="10000" b="1" dirty="0">
                <a:solidFill>
                  <a:srgbClr val="66FFFF"/>
                </a:solidFill>
                <a:latin typeface="+mn-ea"/>
              </a:rPr>
              <a:t>參孫再違背</a:t>
            </a:r>
            <a:r>
              <a:rPr lang="en-US" altLang="zh-CN" sz="10000" b="1" dirty="0">
                <a:solidFill>
                  <a:srgbClr val="66FFFF"/>
                </a:solidFill>
                <a:latin typeface="+mn-ea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69880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0" y="228600"/>
            <a:ext cx="12192000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TW" altLang="en-US" sz="6600" b="1" u="sng" dirty="0">
                <a:solidFill>
                  <a:srgbClr val="66FFFF"/>
                </a:solidFill>
                <a:latin typeface="+mn-ea"/>
              </a:rPr>
              <a:t>士</a:t>
            </a:r>
            <a:r>
              <a:rPr lang="en-US" sz="6600" b="1" u="sng" dirty="0">
                <a:solidFill>
                  <a:srgbClr val="66FFFF"/>
                </a:solidFill>
                <a:latin typeface="+mn-lt"/>
              </a:rPr>
              <a:t>14:10</a:t>
            </a:r>
            <a:r>
              <a:rPr lang="en-US" sz="6600" b="1" dirty="0">
                <a:solidFill>
                  <a:srgbClr val="66FFFF"/>
                </a:solidFill>
                <a:latin typeface="+mn-ea"/>
              </a:rPr>
              <a:t>  </a:t>
            </a:r>
          </a:p>
          <a:p>
            <a:pPr>
              <a:spcAft>
                <a:spcPts val="0"/>
              </a:spcAft>
            </a:pPr>
            <a:r>
              <a:rPr lang="en-US" sz="7200" b="1" dirty="0">
                <a:latin typeface="+mn-ea"/>
              </a:rPr>
              <a:t>…</a:t>
            </a:r>
            <a:r>
              <a:rPr lang="zh-CN" altLang="en-US" sz="7200" b="1" dirty="0">
                <a:latin typeface="+mn-ea"/>
              </a:rPr>
              <a:t>參孫在那裏設擺</a:t>
            </a:r>
            <a:r>
              <a:rPr lang="zh-CN" altLang="en-US" sz="7200" b="1" dirty="0">
                <a:solidFill>
                  <a:srgbClr val="FFC000"/>
                </a:solidFill>
                <a:latin typeface="+mn-ea"/>
              </a:rPr>
              <a:t>筵宴</a:t>
            </a:r>
            <a:r>
              <a:rPr lang="zh-CN" altLang="en-US" sz="7200" b="1" dirty="0">
                <a:latin typeface="+mn-ea"/>
              </a:rPr>
              <a:t>，</a:t>
            </a:r>
            <a:endParaRPr lang="en-US" altLang="zh-CN" sz="7200" b="1" dirty="0">
              <a:latin typeface="+mn-ea"/>
            </a:endParaRPr>
          </a:p>
          <a:p>
            <a:pPr>
              <a:spcAft>
                <a:spcPts val="1800"/>
              </a:spcAft>
            </a:pPr>
            <a:r>
              <a:rPr lang="zh-CN" altLang="en-US" sz="7200" b="1" dirty="0">
                <a:latin typeface="+mn-ea"/>
              </a:rPr>
              <a:t>因爲向來</a:t>
            </a:r>
            <a:r>
              <a:rPr lang="zh-CN" altLang="en-US" sz="7200" b="1" dirty="0">
                <a:solidFill>
                  <a:srgbClr val="FFFF00"/>
                </a:solidFill>
                <a:latin typeface="+mn-ea"/>
              </a:rPr>
              <a:t>少年人都有這個規矩</a:t>
            </a:r>
            <a:endParaRPr lang="en-US" sz="7200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75BE5F0-174F-4757-8928-D63657EA72D9}"/>
              </a:ext>
            </a:extLst>
          </p:cNvPr>
          <p:cNvSpPr/>
          <p:nvPr/>
        </p:nvSpPr>
        <p:spPr>
          <a:xfrm>
            <a:off x="7467600" y="1600200"/>
            <a:ext cx="1828800" cy="9906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FEFD99C-EC81-4D82-B4FD-EAFA745BAE90}"/>
              </a:ext>
            </a:extLst>
          </p:cNvPr>
          <p:cNvSpPr/>
          <p:nvPr/>
        </p:nvSpPr>
        <p:spPr>
          <a:xfrm>
            <a:off x="10134600" y="2743200"/>
            <a:ext cx="1981200" cy="9144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4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12416"/>
            <a:ext cx="1219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zh-CN" altLang="en-US" sz="10000" b="1" dirty="0">
                <a:solidFill>
                  <a:srgbClr val="66FFFF"/>
                </a:solidFill>
                <a:latin typeface="+mn-ea"/>
              </a:rPr>
              <a:t>都沒有人知道</a:t>
            </a:r>
            <a:endParaRPr lang="en-US" altLang="zh-CN" sz="10000" b="1" dirty="0">
              <a:solidFill>
                <a:srgbClr val="66FF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57165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036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0" y="0"/>
            <a:ext cx="12192000" cy="641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6000" b="1" u="sng" dirty="0">
                <a:solidFill>
                  <a:srgbClr val="66FFFF"/>
                </a:solidFill>
                <a:latin typeface="+mn-ea"/>
              </a:rPr>
              <a:t>士</a:t>
            </a:r>
            <a:r>
              <a:rPr lang="en-US" sz="6000" b="1" u="sng" dirty="0">
                <a:solidFill>
                  <a:srgbClr val="66FFFF"/>
                </a:solidFill>
                <a:latin typeface="+mn-lt"/>
              </a:rPr>
              <a:t>15:14</a:t>
            </a:r>
            <a:r>
              <a:rPr lang="en-US" altLang="zh-CN" sz="6000" b="1" u="sng" dirty="0">
                <a:solidFill>
                  <a:srgbClr val="66FFFF"/>
                </a:solidFill>
                <a:latin typeface="+mn-lt"/>
              </a:rPr>
              <a:t>-15</a:t>
            </a:r>
            <a:r>
              <a:rPr lang="en-US" sz="6000" b="1" dirty="0">
                <a:solidFill>
                  <a:srgbClr val="66FFFF"/>
                </a:solidFill>
                <a:latin typeface="+mn-ea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n-US" sz="6600" b="1" dirty="0">
                <a:latin typeface="+mn-ea"/>
              </a:rPr>
              <a:t>…</a:t>
            </a:r>
            <a:r>
              <a:rPr lang="zh-CN" altLang="en-US" sz="6600" b="1" dirty="0">
                <a:solidFill>
                  <a:srgbClr val="FFFF00"/>
                </a:solidFill>
                <a:latin typeface="+mn-ea"/>
              </a:rPr>
              <a:t>耶和華的靈大大感動參孫</a:t>
            </a:r>
            <a:r>
              <a:rPr lang="zh-CN" altLang="en-US" sz="6600" b="1" dirty="0">
                <a:latin typeface="+mn-ea"/>
              </a:rPr>
              <a:t>，</a:t>
            </a:r>
            <a:endParaRPr lang="en-US" altLang="zh-CN" sz="6600" b="1" dirty="0">
              <a:latin typeface="+mn-ea"/>
            </a:endParaRPr>
          </a:p>
          <a:p>
            <a:pPr>
              <a:spcAft>
                <a:spcPts val="0"/>
              </a:spcAft>
            </a:pPr>
            <a:r>
              <a:rPr lang="zh-CN" altLang="en-US" sz="6600" b="1" dirty="0">
                <a:latin typeface="+mn-ea"/>
              </a:rPr>
              <a:t>他臂上的繩就像火燒的麻一樣，</a:t>
            </a:r>
            <a:endParaRPr lang="en-US" altLang="zh-CN" sz="6600" b="1" dirty="0">
              <a:latin typeface="+mn-ea"/>
            </a:endParaRPr>
          </a:p>
          <a:p>
            <a:pPr>
              <a:spcAft>
                <a:spcPts val="1800"/>
              </a:spcAft>
            </a:pPr>
            <a:r>
              <a:rPr lang="zh-CN" altLang="en-US" sz="6600" b="1" dirty="0">
                <a:latin typeface="+mn-ea"/>
              </a:rPr>
              <a:t>他的綁繩都從他手上脫落下來。</a:t>
            </a:r>
            <a:endParaRPr lang="en-US" altLang="zh-CN" sz="6600" b="1" dirty="0">
              <a:latin typeface="+mn-ea"/>
            </a:endParaRPr>
          </a:p>
          <a:p>
            <a:pPr>
              <a:spcAft>
                <a:spcPts val="0"/>
              </a:spcAft>
            </a:pPr>
            <a:r>
              <a:rPr lang="zh-CN" altLang="en-US" sz="6600" b="1" dirty="0">
                <a:latin typeface="+mn-ea"/>
              </a:rPr>
              <a:t>他見一塊</a:t>
            </a:r>
            <a:r>
              <a:rPr lang="zh-CN" altLang="en-US" sz="6600" b="1" dirty="0">
                <a:solidFill>
                  <a:srgbClr val="FFFF00"/>
                </a:solidFill>
                <a:latin typeface="+mn-ea"/>
              </a:rPr>
              <a:t>未幹的驢腮骨</a:t>
            </a:r>
            <a:r>
              <a:rPr lang="zh-CN" altLang="en-US" sz="6600" b="1" dirty="0">
                <a:latin typeface="+mn-ea"/>
              </a:rPr>
              <a:t>，</a:t>
            </a:r>
            <a:endParaRPr lang="en-US" altLang="zh-CN" sz="6600" b="1" dirty="0">
              <a:latin typeface="+mn-ea"/>
            </a:endParaRPr>
          </a:p>
          <a:p>
            <a:pPr>
              <a:spcAft>
                <a:spcPts val="1800"/>
              </a:spcAft>
            </a:pPr>
            <a:r>
              <a:rPr lang="zh-CN" altLang="en-US" sz="6600" b="1" dirty="0">
                <a:latin typeface="+mn-ea"/>
              </a:rPr>
              <a:t>就伸手拾起來，用以擊殺一千人。</a:t>
            </a:r>
            <a:endParaRPr lang="en-US" sz="6600" dirty="0">
              <a:latin typeface="+mn-ea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80D536D-16F9-4E3F-B8DE-191EA439D69A}"/>
              </a:ext>
            </a:extLst>
          </p:cNvPr>
          <p:cNvSpPr/>
          <p:nvPr/>
        </p:nvSpPr>
        <p:spPr>
          <a:xfrm>
            <a:off x="3505200" y="4267200"/>
            <a:ext cx="1676400" cy="9906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6093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12416"/>
            <a:ext cx="1219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zh-CN" altLang="en-US" sz="10000" b="1" dirty="0">
                <a:solidFill>
                  <a:srgbClr val="66FFFF"/>
                </a:solidFill>
                <a:latin typeface="+mn-ea"/>
              </a:rPr>
              <a:t>參孫的轉捩點</a:t>
            </a:r>
            <a:endParaRPr lang="en-US" altLang="zh-CN" sz="10000" b="1" dirty="0">
              <a:solidFill>
                <a:srgbClr val="66FF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47750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228600" y="0"/>
            <a:ext cx="11963400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6000" b="1" u="sng" dirty="0">
                <a:solidFill>
                  <a:srgbClr val="66FFFF"/>
                </a:solidFill>
                <a:latin typeface="+mn-ea"/>
              </a:rPr>
              <a:t>士</a:t>
            </a:r>
            <a:r>
              <a:rPr lang="en-US" sz="6000" b="1" u="sng" dirty="0">
                <a:solidFill>
                  <a:srgbClr val="66FFFF"/>
                </a:solidFill>
                <a:latin typeface="+mn-lt"/>
              </a:rPr>
              <a:t>15:18</a:t>
            </a:r>
            <a:r>
              <a:rPr lang="en-US" sz="6000" b="1" dirty="0">
                <a:solidFill>
                  <a:srgbClr val="66FFFF"/>
                </a:solidFill>
                <a:latin typeface="+mn-ea"/>
              </a:rPr>
              <a:t> </a:t>
            </a:r>
            <a:r>
              <a:rPr lang="zh-TW" altLang="en-US" sz="6000" b="1" dirty="0">
                <a:latin typeface="+mn-ea"/>
              </a:rPr>
              <a:t>參孫甚覺口渴、就</a:t>
            </a:r>
            <a:r>
              <a:rPr lang="zh-TW" altLang="en-US" sz="6000" b="1" dirty="0">
                <a:solidFill>
                  <a:srgbClr val="FFFF00"/>
                </a:solidFill>
                <a:latin typeface="+mn-ea"/>
              </a:rPr>
              <a:t>求告</a:t>
            </a:r>
            <a:endParaRPr lang="en-US" altLang="zh-TW" sz="6000" b="1" dirty="0">
              <a:solidFill>
                <a:srgbClr val="FFFF00"/>
              </a:solidFill>
              <a:latin typeface="+mn-ea"/>
            </a:endParaRPr>
          </a:p>
          <a:p>
            <a:pPr>
              <a:spcAft>
                <a:spcPts val="0"/>
              </a:spcAft>
            </a:pPr>
            <a:r>
              <a:rPr lang="zh-TW" altLang="en-US" sz="6000" b="1" dirty="0">
                <a:solidFill>
                  <a:srgbClr val="FFFF00"/>
                </a:solidFill>
                <a:latin typeface="+mn-ea"/>
              </a:rPr>
              <a:t>耶和華</a:t>
            </a:r>
            <a:r>
              <a:rPr lang="zh-TW" altLang="en-US" sz="6000" b="1" dirty="0">
                <a:latin typeface="+mn-ea"/>
              </a:rPr>
              <a:t>說、你既藉</a:t>
            </a:r>
            <a:r>
              <a:rPr lang="zh-TW" altLang="en-US" sz="6000" b="1" dirty="0">
                <a:solidFill>
                  <a:srgbClr val="FFFF00"/>
                </a:solidFill>
                <a:latin typeface="+mn-ea"/>
              </a:rPr>
              <a:t>僕人</a:t>
            </a:r>
            <a:r>
              <a:rPr lang="zh-TW" altLang="en-US" sz="6000" b="1" dirty="0">
                <a:latin typeface="+mn-ea"/>
              </a:rPr>
              <a:t>的手</a:t>
            </a:r>
            <a:endParaRPr lang="en-US" altLang="zh-TW" sz="6000" b="1" dirty="0">
              <a:latin typeface="+mn-ea"/>
            </a:endParaRPr>
          </a:p>
          <a:p>
            <a:pPr>
              <a:spcAft>
                <a:spcPts val="0"/>
              </a:spcAft>
            </a:pPr>
            <a:r>
              <a:rPr lang="zh-TW" altLang="en-US" sz="6000" b="1" dirty="0">
                <a:latin typeface="+mn-ea"/>
              </a:rPr>
              <a:t>施行這麽大的</a:t>
            </a:r>
            <a:r>
              <a:rPr lang="zh-TW" altLang="en-US" sz="6000" b="1" dirty="0">
                <a:solidFill>
                  <a:srgbClr val="FFFF00"/>
                </a:solidFill>
                <a:latin typeface="+mn-ea"/>
              </a:rPr>
              <a:t>拯救</a:t>
            </a:r>
            <a:r>
              <a:rPr lang="zh-TW" altLang="en-US" sz="6000" b="1" dirty="0">
                <a:latin typeface="+mn-ea"/>
              </a:rPr>
              <a:t>、豈可任我渴死、</a:t>
            </a:r>
            <a:endParaRPr lang="en-US" altLang="zh-TW" sz="6000" b="1" dirty="0">
              <a:latin typeface="+mn-ea"/>
            </a:endParaRPr>
          </a:p>
          <a:p>
            <a:pPr>
              <a:spcAft>
                <a:spcPts val="1800"/>
              </a:spcAft>
            </a:pPr>
            <a:r>
              <a:rPr lang="zh-TW" altLang="en-US" sz="6000" b="1" dirty="0">
                <a:latin typeface="+mn-ea"/>
              </a:rPr>
              <a:t>落在未受割禮的人手中呢。</a:t>
            </a:r>
            <a:endParaRPr lang="en-US" altLang="zh-TW" sz="6000" b="1" dirty="0">
              <a:latin typeface="+mn-ea"/>
            </a:endParaRPr>
          </a:p>
          <a:p>
            <a:pPr>
              <a:spcAft>
                <a:spcPts val="0"/>
              </a:spcAft>
            </a:pPr>
            <a:r>
              <a:rPr lang="en-US" sz="6000" b="1" dirty="0">
                <a:latin typeface="+mn-ea"/>
              </a:rPr>
              <a:t>19 </a:t>
            </a:r>
            <a:r>
              <a:rPr lang="zh-TW" altLang="en-US" sz="6000" b="1" dirty="0">
                <a:latin typeface="+mn-ea"/>
              </a:rPr>
              <a:t>神就使利希的窪處裂開、</a:t>
            </a:r>
            <a:endParaRPr lang="en-US" altLang="zh-TW" sz="6000" b="1" dirty="0">
              <a:latin typeface="+mn-ea"/>
            </a:endParaRPr>
          </a:p>
          <a:p>
            <a:pPr>
              <a:spcAft>
                <a:spcPts val="0"/>
              </a:spcAft>
            </a:pPr>
            <a:r>
              <a:rPr lang="zh-TW" altLang="en-US" sz="6000" b="1" dirty="0">
                <a:latin typeface="+mn-ea"/>
              </a:rPr>
              <a:t>有水從其中涌出來、</a:t>
            </a:r>
            <a:endParaRPr lang="en-US" altLang="zh-TW" sz="6000" b="1" dirty="0">
              <a:latin typeface="+mn-ea"/>
            </a:endParaRPr>
          </a:p>
          <a:p>
            <a:pPr>
              <a:spcAft>
                <a:spcPts val="0"/>
              </a:spcAft>
            </a:pPr>
            <a:r>
              <a:rPr lang="zh-TW" altLang="en-US" sz="6000" b="1" dirty="0">
                <a:latin typeface="+mn-ea"/>
              </a:rPr>
              <a:t>參孫喝了精神復原</a:t>
            </a:r>
            <a:r>
              <a:rPr lang="zh-CN" altLang="en-US" sz="6000" b="1" dirty="0">
                <a:latin typeface="+mn-ea"/>
              </a:rPr>
              <a:t>。</a:t>
            </a:r>
            <a:endParaRPr lang="en-US" sz="6000" dirty="0">
              <a:latin typeface="+mn-ea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6E77C6E-49B3-A275-9A97-0AB5BD234BA4}"/>
              </a:ext>
            </a:extLst>
          </p:cNvPr>
          <p:cNvSpPr/>
          <p:nvPr/>
        </p:nvSpPr>
        <p:spPr>
          <a:xfrm>
            <a:off x="6477000" y="970547"/>
            <a:ext cx="1524000" cy="9144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1D7864-7850-4054-F130-A952141D39E0}"/>
              </a:ext>
            </a:extLst>
          </p:cNvPr>
          <p:cNvSpPr/>
          <p:nvPr/>
        </p:nvSpPr>
        <p:spPr>
          <a:xfrm>
            <a:off x="9372600" y="71527"/>
            <a:ext cx="1524000" cy="9144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820C7A-D0FA-361A-E78C-2BCD8F63A70B}"/>
              </a:ext>
            </a:extLst>
          </p:cNvPr>
          <p:cNvSpPr/>
          <p:nvPr/>
        </p:nvSpPr>
        <p:spPr>
          <a:xfrm>
            <a:off x="4876800" y="1892968"/>
            <a:ext cx="1600200" cy="9144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5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4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12416"/>
            <a:ext cx="1219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zh-CN" altLang="en-US" sz="10000" b="1" dirty="0">
                <a:solidFill>
                  <a:srgbClr val="66FFFF"/>
                </a:solidFill>
                <a:latin typeface="+mn-ea"/>
              </a:rPr>
              <a:t>噢</a:t>
            </a:r>
            <a:r>
              <a:rPr lang="en-US" altLang="zh-CN" sz="10000" b="1" dirty="0">
                <a:solidFill>
                  <a:srgbClr val="66FFFF"/>
                </a:solidFill>
                <a:latin typeface="+mn-ea"/>
                <a:cs typeface="Arial" panose="020B0604020202020204" pitchFamily="34" charset="0"/>
              </a:rPr>
              <a:t>!</a:t>
            </a:r>
            <a:r>
              <a:rPr lang="zh-CN" altLang="en-US" sz="10000" b="1" dirty="0">
                <a:solidFill>
                  <a:srgbClr val="66FFFF"/>
                </a:solidFill>
                <a:latin typeface="+mn-ea"/>
              </a:rPr>
              <a:t>是那麼容易</a:t>
            </a:r>
            <a:r>
              <a:rPr lang="en-US" altLang="zh-CN" sz="10000" b="1" dirty="0">
                <a:solidFill>
                  <a:srgbClr val="66FFFF"/>
                </a:solidFill>
                <a:latin typeface="+mn-ea"/>
              </a:rPr>
              <a:t>…</a:t>
            </a:r>
          </a:p>
          <a:p>
            <a:pPr algn="ctr">
              <a:spcAft>
                <a:spcPts val="0"/>
              </a:spcAft>
            </a:pPr>
            <a:r>
              <a:rPr lang="zh-CN" altLang="en-US" sz="10000" b="1" dirty="0">
                <a:solidFill>
                  <a:srgbClr val="66FFFF"/>
                </a:solidFill>
                <a:latin typeface="+mn-ea"/>
              </a:rPr>
              <a:t>但是</a:t>
            </a:r>
            <a:r>
              <a:rPr lang="en-US" altLang="zh-CN" sz="10000" b="1" dirty="0">
                <a:solidFill>
                  <a:srgbClr val="66FFFF"/>
                </a:solidFill>
                <a:latin typeface="+mn-ea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1490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12416"/>
            <a:ext cx="1219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zh-CN" altLang="en-US" sz="10000" b="1" dirty="0">
                <a:solidFill>
                  <a:srgbClr val="66FFFF"/>
                </a:solidFill>
                <a:latin typeface="+mn-ea"/>
              </a:rPr>
              <a:t>參孫繼續藐視神</a:t>
            </a:r>
            <a:endParaRPr lang="en-US" altLang="zh-CN" sz="10000" b="1" dirty="0">
              <a:solidFill>
                <a:srgbClr val="66FF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46260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0" y="457201"/>
            <a:ext cx="12192000" cy="450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TW" altLang="en-US" sz="6600" b="1" u="sng" dirty="0">
                <a:solidFill>
                  <a:srgbClr val="66FFFF"/>
                </a:solidFill>
                <a:latin typeface="+mn-ea"/>
              </a:rPr>
              <a:t>士</a:t>
            </a:r>
            <a:r>
              <a:rPr lang="en-US" sz="6600" b="1" u="sng" dirty="0">
                <a:solidFill>
                  <a:srgbClr val="66FFFF"/>
                </a:solidFill>
                <a:latin typeface="+mn-lt"/>
              </a:rPr>
              <a:t>16:1</a:t>
            </a:r>
            <a:r>
              <a:rPr lang="en-US" sz="6600" b="1" dirty="0">
                <a:solidFill>
                  <a:srgbClr val="66FFFF"/>
                </a:solidFill>
                <a:latin typeface="+mn-lt"/>
              </a:rPr>
              <a:t> </a:t>
            </a:r>
            <a:r>
              <a:rPr lang="en-US" sz="6600" b="1" dirty="0">
                <a:solidFill>
                  <a:srgbClr val="66FFFF"/>
                </a:solidFill>
                <a:latin typeface="+mn-ea"/>
              </a:rPr>
              <a:t> </a:t>
            </a:r>
          </a:p>
          <a:p>
            <a:pPr algn="ctr"/>
            <a:r>
              <a:rPr lang="zh-TW" altLang="en-US" sz="7200" b="1" dirty="0">
                <a:latin typeface="+mn-ea"/>
              </a:rPr>
              <a:t>參孫到了迦薩</a:t>
            </a:r>
            <a:endParaRPr lang="en-US" altLang="zh-TW" sz="7200" b="1" dirty="0">
              <a:latin typeface="+mn-ea"/>
            </a:endParaRPr>
          </a:p>
          <a:p>
            <a:pPr algn="ctr"/>
            <a:r>
              <a:rPr lang="zh-TW" altLang="en-US" sz="7200" b="1" dirty="0">
                <a:latin typeface="+mn-ea"/>
              </a:rPr>
              <a:t>在那裏</a:t>
            </a:r>
            <a:r>
              <a:rPr lang="zh-TW" altLang="en-US" sz="7200" b="1" dirty="0">
                <a:solidFill>
                  <a:srgbClr val="FFFF00"/>
                </a:solidFill>
                <a:latin typeface="+mn-ea"/>
              </a:rPr>
              <a:t>看見一個妓女</a:t>
            </a:r>
            <a:endParaRPr lang="en-US" altLang="zh-TW" sz="7200" b="1" dirty="0">
              <a:solidFill>
                <a:srgbClr val="FFFF00"/>
              </a:solidFill>
              <a:latin typeface="+mn-ea"/>
            </a:endParaRPr>
          </a:p>
          <a:p>
            <a:pPr algn="ctr"/>
            <a:r>
              <a:rPr lang="zh-TW" altLang="en-US" sz="7200" b="1" dirty="0">
                <a:latin typeface="+mn-ea"/>
              </a:rPr>
              <a:t>就與他親近</a:t>
            </a:r>
            <a:endParaRPr lang="en-US" sz="7200" dirty="0">
              <a:latin typeface="+mn-e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7047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12416"/>
            <a:ext cx="1219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zh-CN" altLang="en-US" sz="10000" b="1" dirty="0">
                <a:solidFill>
                  <a:srgbClr val="66FFFF"/>
                </a:solidFill>
                <a:latin typeface="+mn-ea"/>
              </a:rPr>
              <a:t>參孫所向無敵！</a:t>
            </a:r>
            <a:endParaRPr lang="en-US" altLang="zh-CN" sz="10000" b="1" dirty="0">
              <a:solidFill>
                <a:srgbClr val="66FF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229569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304800" y="0"/>
            <a:ext cx="11734800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6000" b="1" u="sng" dirty="0">
                <a:solidFill>
                  <a:srgbClr val="66FFFF"/>
                </a:solidFill>
                <a:latin typeface="+mn-ea"/>
              </a:rPr>
              <a:t>士</a:t>
            </a:r>
            <a:r>
              <a:rPr lang="en-US" sz="6000" b="1" u="sng" dirty="0">
                <a:solidFill>
                  <a:srgbClr val="66FFFF"/>
                </a:solidFill>
                <a:latin typeface="+mn-lt"/>
              </a:rPr>
              <a:t>16:4</a:t>
            </a:r>
            <a:r>
              <a:rPr lang="en-US" sz="6000" b="1" dirty="0">
                <a:solidFill>
                  <a:srgbClr val="66FFFF"/>
                </a:solidFill>
                <a:latin typeface="+mn-ea"/>
              </a:rPr>
              <a:t> </a:t>
            </a:r>
            <a:r>
              <a:rPr lang="zh-TW" altLang="en-US" sz="6000" b="1" dirty="0">
                <a:latin typeface="+mn-ea"/>
              </a:rPr>
              <a:t>後來參孫在梭烈</a:t>
            </a:r>
            <a:r>
              <a:rPr lang="zh-CN" altLang="en-US" sz="6000" b="1" dirty="0">
                <a:latin typeface="+mn-ea"/>
              </a:rPr>
              <a:t>谷</a:t>
            </a:r>
            <a:r>
              <a:rPr lang="zh-TW" altLang="en-US" sz="6000" b="1" dirty="0">
                <a:latin typeface="+mn-ea"/>
              </a:rPr>
              <a:t>喜愛</a:t>
            </a:r>
            <a:endParaRPr lang="en-US" altLang="zh-TW" sz="6000" b="1" dirty="0">
              <a:latin typeface="+mn-ea"/>
            </a:endParaRPr>
          </a:p>
          <a:p>
            <a:pPr>
              <a:spcAft>
                <a:spcPts val="1800"/>
              </a:spcAft>
            </a:pPr>
            <a:r>
              <a:rPr lang="zh-TW" altLang="en-US" sz="6000" b="1" dirty="0">
                <a:latin typeface="+mn-ea"/>
              </a:rPr>
              <a:t>一個婦人、名叫大利拉。</a:t>
            </a:r>
            <a:endParaRPr lang="en-US" altLang="zh-TW" sz="6000" b="1" dirty="0">
              <a:latin typeface="+mn-ea"/>
            </a:endParaRPr>
          </a:p>
          <a:p>
            <a:r>
              <a:rPr lang="en-US" sz="6000" b="1" dirty="0">
                <a:latin typeface="+mn-lt"/>
              </a:rPr>
              <a:t>5</a:t>
            </a:r>
            <a:r>
              <a:rPr lang="en-US" sz="6000" b="1" dirty="0">
                <a:latin typeface="+mn-ea"/>
              </a:rPr>
              <a:t> </a:t>
            </a:r>
            <a:r>
              <a:rPr lang="zh-TW" altLang="en-US" sz="6000" b="1" dirty="0">
                <a:latin typeface="+mn-ea"/>
              </a:rPr>
              <a:t>非利士人的首領上去見那婦人、對他說、</a:t>
            </a:r>
            <a:r>
              <a:rPr lang="zh-TW" altLang="en-US" sz="6000" b="1" dirty="0">
                <a:solidFill>
                  <a:srgbClr val="FFFF00"/>
                </a:solidFill>
                <a:latin typeface="+mn-ea"/>
              </a:rPr>
              <a:t>求你誑哄參孫</a:t>
            </a:r>
            <a:r>
              <a:rPr lang="zh-TW" altLang="en-US" sz="6000" b="1" dirty="0">
                <a:latin typeface="+mn-ea"/>
              </a:rPr>
              <a:t>、探探他因何有這麽大的力氣、我們用何法能勝他、捆綁克制他、我們就每人給你</a:t>
            </a:r>
            <a:r>
              <a:rPr lang="zh-TW" altLang="en-US" sz="6000" b="1" dirty="0">
                <a:solidFill>
                  <a:srgbClr val="FFFF00"/>
                </a:solidFill>
                <a:latin typeface="+mn-ea"/>
              </a:rPr>
              <a:t>一千一百舍客勒銀子</a:t>
            </a:r>
            <a:r>
              <a:rPr lang="zh-TW" altLang="en-US" sz="6000" b="1" dirty="0">
                <a:latin typeface="+mn-ea"/>
              </a:rPr>
              <a:t>。</a:t>
            </a:r>
            <a:endParaRPr lang="en-US" sz="6000" dirty="0">
              <a:latin typeface="+mn-e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1633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12416"/>
            <a:ext cx="1219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zh-CN" altLang="en-US" sz="10000" b="1" dirty="0">
                <a:solidFill>
                  <a:srgbClr val="66FFFF"/>
                </a:solidFill>
                <a:latin typeface="+mn-ea"/>
              </a:rPr>
              <a:t>神是輕慢不得的！</a:t>
            </a:r>
            <a:endParaRPr lang="en-US" altLang="zh-CN" sz="10000" b="1" dirty="0">
              <a:solidFill>
                <a:srgbClr val="66FF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020636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20578" y="0"/>
            <a:ext cx="11967411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6000" b="1" u="sng" dirty="0">
                <a:solidFill>
                  <a:srgbClr val="66FFFF"/>
                </a:solidFill>
                <a:latin typeface="+mn-ea"/>
              </a:rPr>
              <a:t>士</a:t>
            </a:r>
            <a:r>
              <a:rPr lang="en-US" sz="6000" b="1" u="sng" dirty="0">
                <a:solidFill>
                  <a:srgbClr val="66FFFF"/>
                </a:solidFill>
                <a:latin typeface="+mn-lt"/>
              </a:rPr>
              <a:t>16:20-21</a:t>
            </a:r>
            <a:r>
              <a:rPr lang="en-US" sz="6000" b="1" dirty="0">
                <a:solidFill>
                  <a:srgbClr val="66FFFF"/>
                </a:solidFill>
                <a:latin typeface="+mn-ea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n-US" sz="6600" b="1" dirty="0">
                <a:latin typeface="+mn-ea"/>
              </a:rPr>
              <a:t>…</a:t>
            </a:r>
            <a:r>
              <a:rPr lang="zh-TW" altLang="en-US" sz="6600" b="1" dirty="0">
                <a:latin typeface="+mn-ea"/>
              </a:rPr>
              <a:t>他却不知道</a:t>
            </a:r>
            <a:endParaRPr lang="en-US" altLang="zh-TW" sz="6600" b="1" dirty="0">
              <a:latin typeface="+mn-ea"/>
            </a:endParaRPr>
          </a:p>
          <a:p>
            <a:pPr>
              <a:spcAft>
                <a:spcPts val="0"/>
              </a:spcAft>
            </a:pPr>
            <a:r>
              <a:rPr lang="zh-TW" altLang="en-US" sz="6600" b="1" dirty="0">
                <a:solidFill>
                  <a:srgbClr val="FFFF00"/>
                </a:solidFill>
                <a:latin typeface="+mn-ea"/>
              </a:rPr>
              <a:t>耶和華已經離開他了</a:t>
            </a:r>
            <a:r>
              <a:rPr lang="zh-TW" altLang="en-US" sz="6600" b="1" dirty="0">
                <a:latin typeface="+mn-ea"/>
              </a:rPr>
              <a:t>。</a:t>
            </a:r>
            <a:endParaRPr lang="en-US" altLang="zh-TW" sz="6600" b="1" dirty="0">
              <a:latin typeface="+mn-ea"/>
            </a:endParaRPr>
          </a:p>
          <a:p>
            <a:pPr>
              <a:spcAft>
                <a:spcPts val="0"/>
              </a:spcAft>
            </a:pPr>
            <a:r>
              <a:rPr lang="zh-TW" altLang="en-US" sz="6600" b="1" dirty="0">
                <a:latin typeface="+mn-ea"/>
              </a:rPr>
              <a:t>非利士人將他拿住、</a:t>
            </a:r>
            <a:endParaRPr lang="en-US" altLang="zh-TW" sz="6600" b="1" dirty="0">
              <a:latin typeface="+mn-ea"/>
            </a:endParaRPr>
          </a:p>
          <a:p>
            <a:pPr>
              <a:spcAft>
                <a:spcPts val="0"/>
              </a:spcAft>
            </a:pPr>
            <a:r>
              <a:rPr lang="zh-TW" altLang="en-US" sz="6600" b="1" dirty="0">
                <a:solidFill>
                  <a:srgbClr val="FFFF00"/>
                </a:solidFill>
                <a:latin typeface="+mn-ea"/>
              </a:rPr>
              <a:t>剜了他的眼睛</a:t>
            </a:r>
            <a:r>
              <a:rPr lang="zh-TW" altLang="en-US" sz="6600" b="1" dirty="0">
                <a:latin typeface="+mn-ea"/>
              </a:rPr>
              <a:t>、帶他下到迦薩、</a:t>
            </a:r>
            <a:endParaRPr lang="en-US" altLang="zh-TW" sz="6600" b="1" dirty="0">
              <a:latin typeface="+mn-ea"/>
            </a:endParaRPr>
          </a:p>
          <a:p>
            <a:pPr>
              <a:spcAft>
                <a:spcPts val="0"/>
              </a:spcAft>
            </a:pPr>
            <a:r>
              <a:rPr lang="zh-TW" altLang="en-US" sz="6600" b="1" dirty="0">
                <a:latin typeface="+mn-ea"/>
              </a:rPr>
              <a:t>用銅煉拘索他．</a:t>
            </a:r>
            <a:r>
              <a:rPr lang="zh-TW" altLang="en-US" sz="6600" b="1" dirty="0">
                <a:solidFill>
                  <a:srgbClr val="FFFF00"/>
                </a:solidFill>
                <a:latin typeface="+mn-ea"/>
              </a:rPr>
              <a:t>他就在監裏推磨</a:t>
            </a:r>
            <a:r>
              <a:rPr lang="zh-TW" altLang="en-US" sz="6600" b="1" dirty="0">
                <a:latin typeface="+mn-ea"/>
              </a:rPr>
              <a:t>。</a:t>
            </a:r>
            <a:endParaRPr lang="en-US" sz="66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1234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12416"/>
            <a:ext cx="1219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zh-CN" altLang="en-US" sz="10000" b="1" dirty="0">
                <a:solidFill>
                  <a:srgbClr val="66FFFF"/>
                </a:solidFill>
                <a:latin typeface="+mn-ea"/>
              </a:rPr>
              <a:t>誰是愚妄人？</a:t>
            </a:r>
            <a:endParaRPr lang="en-US" altLang="zh-CN" sz="10000" b="1" dirty="0">
              <a:solidFill>
                <a:srgbClr val="66FF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92251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712416"/>
            <a:ext cx="11811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zh-CN" altLang="en-US" sz="8000" b="1" dirty="0">
                <a:solidFill>
                  <a:srgbClr val="66FFFF"/>
                </a:solidFill>
                <a:latin typeface="+mn-ea"/>
              </a:rPr>
              <a:t>你是愚昧人抑或是智慧人？</a:t>
            </a:r>
            <a:endParaRPr lang="en-US" altLang="zh-CN" sz="8000" b="1" dirty="0">
              <a:solidFill>
                <a:srgbClr val="66FFFF"/>
              </a:solidFill>
              <a:latin typeface="+mn-ea"/>
            </a:endParaRPr>
          </a:p>
          <a:p>
            <a:pPr algn="ctr"/>
            <a:r>
              <a:rPr lang="zh-CN" altLang="en-US" sz="8000" b="1" dirty="0">
                <a:latin typeface="+mn-ea"/>
              </a:rPr>
              <a:t>士師記 </a:t>
            </a:r>
            <a:r>
              <a:rPr lang="en-US" altLang="zh-CN" sz="8000" b="1" dirty="0">
                <a:latin typeface="+mn-lt"/>
              </a:rPr>
              <a:t>13-16</a:t>
            </a:r>
            <a:r>
              <a:rPr lang="zh-CN" altLang="en-US" sz="8000" b="1" dirty="0">
                <a:latin typeface="+mn-ea"/>
              </a:rPr>
              <a:t>章</a:t>
            </a:r>
            <a:endParaRPr lang="en-US" sz="80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7186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0" y="457200"/>
            <a:ext cx="121920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zh-TW" altLang="en-US" sz="7200" b="1" u="sng" dirty="0">
                <a:solidFill>
                  <a:srgbClr val="66FFFF"/>
                </a:solidFill>
                <a:latin typeface="+mn-ea"/>
              </a:rPr>
              <a:t>箴</a:t>
            </a:r>
            <a:r>
              <a:rPr lang="en-US" sz="7200" b="1" u="sng" dirty="0">
                <a:solidFill>
                  <a:srgbClr val="66FFFF"/>
                </a:solidFill>
                <a:latin typeface="+mn-lt"/>
              </a:rPr>
              <a:t>1:7</a:t>
            </a:r>
            <a:endParaRPr lang="en-US" sz="7200" b="1" dirty="0">
              <a:solidFill>
                <a:srgbClr val="66FFFF"/>
              </a:solidFill>
              <a:latin typeface="+mn-lt"/>
            </a:endParaRPr>
          </a:p>
          <a:p>
            <a:pPr algn="ctr">
              <a:spcAft>
                <a:spcPts val="1800"/>
              </a:spcAft>
            </a:pPr>
            <a:r>
              <a:rPr lang="zh-TW" altLang="en-US" sz="7200" b="1" dirty="0">
                <a:solidFill>
                  <a:srgbClr val="FFFF00"/>
                </a:solidFill>
                <a:latin typeface="+mn-ea"/>
              </a:rPr>
              <a:t>愚妄人</a:t>
            </a:r>
            <a:endParaRPr lang="en-US" altLang="zh-TW" sz="7200" b="1" dirty="0">
              <a:solidFill>
                <a:srgbClr val="FFFF00"/>
              </a:solidFill>
              <a:latin typeface="+mn-ea"/>
            </a:endParaRPr>
          </a:p>
          <a:p>
            <a:pPr algn="ctr">
              <a:spcAft>
                <a:spcPts val="1800"/>
              </a:spcAft>
            </a:pPr>
            <a:r>
              <a:rPr lang="zh-TW" altLang="en-US" sz="7200" b="1" dirty="0">
                <a:latin typeface="+mn-ea"/>
              </a:rPr>
              <a:t>藐視智慧和訓誨</a:t>
            </a:r>
            <a:endParaRPr lang="en-US" sz="7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5738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0" y="-76200"/>
            <a:ext cx="12192000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6000" b="1" u="sng" dirty="0">
                <a:solidFill>
                  <a:srgbClr val="66FFFF"/>
                </a:solidFill>
                <a:latin typeface="+mn-ea"/>
              </a:rPr>
              <a:t>加</a:t>
            </a:r>
            <a:r>
              <a:rPr lang="en-US" sz="6000" b="1" u="sng" dirty="0">
                <a:solidFill>
                  <a:srgbClr val="66FFFF"/>
                </a:solidFill>
                <a:latin typeface="+mn-lt"/>
              </a:rPr>
              <a:t>6:7</a:t>
            </a:r>
            <a:r>
              <a:rPr lang="en-US" altLang="zh-CN" sz="6000" b="1" u="sng" dirty="0">
                <a:solidFill>
                  <a:srgbClr val="66FFFF"/>
                </a:solidFill>
                <a:latin typeface="+mn-lt"/>
              </a:rPr>
              <a:t>-8</a:t>
            </a:r>
            <a:r>
              <a:rPr lang="en-US" sz="6000" b="1" dirty="0">
                <a:solidFill>
                  <a:srgbClr val="66FFFF"/>
                </a:solidFill>
                <a:latin typeface="+mn-ea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zh-TW" altLang="en-US" sz="6400" b="1" dirty="0">
                <a:latin typeface="+mn-ea"/>
              </a:rPr>
              <a:t>不要自欺</a:t>
            </a:r>
            <a:r>
              <a:rPr lang="zh-TW" altLang="en-US" sz="6400" b="1" dirty="0">
                <a:solidFill>
                  <a:srgbClr val="FFFF00"/>
                </a:solidFill>
                <a:latin typeface="+mn-ea"/>
              </a:rPr>
              <a:t>神是輕慢不得的</a:t>
            </a:r>
            <a:endParaRPr lang="en-US" altLang="zh-TW" sz="6400" b="1" dirty="0">
              <a:solidFill>
                <a:srgbClr val="FFFF00"/>
              </a:solidFill>
              <a:latin typeface="+mn-ea"/>
            </a:endParaRPr>
          </a:p>
          <a:p>
            <a:pPr algn="ctr">
              <a:spcAft>
                <a:spcPts val="0"/>
              </a:spcAft>
            </a:pPr>
            <a:r>
              <a:rPr lang="zh-TW" altLang="en-US" sz="6400" b="1" dirty="0">
                <a:latin typeface="+mn-ea"/>
              </a:rPr>
              <a:t>人種的是甚麽 收的也是甚麽</a:t>
            </a:r>
            <a:endParaRPr lang="en-US" altLang="zh-TW" sz="6400" b="1" dirty="0">
              <a:latin typeface="+mn-ea"/>
            </a:endParaRPr>
          </a:p>
          <a:p>
            <a:pPr algn="ctr">
              <a:spcAft>
                <a:spcPts val="0"/>
              </a:spcAft>
            </a:pPr>
            <a:r>
              <a:rPr lang="zh-TW" altLang="en-US" sz="6400" b="1" dirty="0">
                <a:latin typeface="+mn-ea"/>
              </a:rPr>
              <a:t>順著</a:t>
            </a:r>
            <a:r>
              <a:rPr lang="zh-TW" altLang="en-US" sz="6400" b="1" dirty="0">
                <a:solidFill>
                  <a:srgbClr val="FFC000"/>
                </a:solidFill>
                <a:latin typeface="+mn-ea"/>
              </a:rPr>
              <a:t>情欲</a:t>
            </a:r>
            <a:r>
              <a:rPr lang="zh-TW" altLang="en-US" sz="6400" b="1" dirty="0">
                <a:latin typeface="+mn-ea"/>
              </a:rPr>
              <a:t>撒種的</a:t>
            </a:r>
            <a:endParaRPr lang="en-US" altLang="zh-TW" sz="6400" b="1" dirty="0">
              <a:latin typeface="+mn-ea"/>
            </a:endParaRPr>
          </a:p>
          <a:p>
            <a:pPr algn="ctr">
              <a:spcAft>
                <a:spcPts val="0"/>
              </a:spcAft>
            </a:pPr>
            <a:r>
              <a:rPr lang="zh-TW" altLang="en-US" sz="6400" b="1" dirty="0">
                <a:latin typeface="+mn-ea"/>
              </a:rPr>
              <a:t>必從</a:t>
            </a:r>
            <a:r>
              <a:rPr lang="zh-TW" altLang="en-US" sz="6400" b="1" dirty="0">
                <a:solidFill>
                  <a:srgbClr val="FFC000"/>
                </a:solidFill>
                <a:latin typeface="+mn-ea"/>
              </a:rPr>
              <a:t>情欲</a:t>
            </a:r>
            <a:r>
              <a:rPr lang="zh-TW" altLang="en-US" sz="6400" b="1" dirty="0">
                <a:latin typeface="+mn-ea"/>
              </a:rPr>
              <a:t>收</a:t>
            </a:r>
            <a:r>
              <a:rPr lang="zh-TW" altLang="en-US" sz="6400" b="1" u="sng" dirty="0">
                <a:latin typeface="+mn-ea"/>
              </a:rPr>
              <a:t>敗壞</a:t>
            </a:r>
            <a:br>
              <a:rPr lang="en-US" altLang="zh-TW" sz="6400" b="1" dirty="0">
                <a:latin typeface="+mn-ea"/>
              </a:rPr>
            </a:br>
            <a:r>
              <a:rPr lang="zh-TW" altLang="en-US" sz="6400" b="1" dirty="0">
                <a:latin typeface="+mn-ea"/>
              </a:rPr>
              <a:t>順著</a:t>
            </a:r>
            <a:r>
              <a:rPr lang="zh-TW" altLang="en-US" sz="6400" b="1" dirty="0">
                <a:solidFill>
                  <a:srgbClr val="FFFF00"/>
                </a:solidFill>
                <a:latin typeface="+mn-ea"/>
              </a:rPr>
              <a:t>聖靈</a:t>
            </a:r>
            <a:r>
              <a:rPr lang="zh-TW" altLang="en-US" sz="6400" b="1" dirty="0">
                <a:latin typeface="+mn-ea"/>
              </a:rPr>
              <a:t>撒種的</a:t>
            </a:r>
            <a:endParaRPr lang="en-US" altLang="zh-TW" sz="6400" b="1" dirty="0">
              <a:latin typeface="+mn-ea"/>
            </a:endParaRPr>
          </a:p>
          <a:p>
            <a:pPr algn="ctr">
              <a:spcAft>
                <a:spcPts val="0"/>
              </a:spcAft>
            </a:pPr>
            <a:r>
              <a:rPr lang="zh-TW" altLang="en-US" sz="6400" b="1" dirty="0">
                <a:latin typeface="+mn-ea"/>
              </a:rPr>
              <a:t>必從</a:t>
            </a:r>
            <a:r>
              <a:rPr lang="zh-TW" altLang="en-US" sz="6400" b="1" dirty="0">
                <a:solidFill>
                  <a:srgbClr val="FFFF00"/>
                </a:solidFill>
                <a:latin typeface="+mn-ea"/>
              </a:rPr>
              <a:t>聖靈</a:t>
            </a:r>
            <a:r>
              <a:rPr lang="zh-TW" altLang="en-US" sz="6400" b="1" dirty="0">
                <a:latin typeface="+mn-ea"/>
              </a:rPr>
              <a:t>收</a:t>
            </a:r>
            <a:r>
              <a:rPr lang="zh-TW" altLang="en-US" sz="6400" b="1" u="sng" dirty="0">
                <a:latin typeface="+mn-ea"/>
              </a:rPr>
              <a:t>永生</a:t>
            </a:r>
            <a:endParaRPr lang="en-US" sz="6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248765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3578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12416"/>
            <a:ext cx="1219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zh-CN" altLang="en-US" sz="10000" b="1" dirty="0">
                <a:solidFill>
                  <a:srgbClr val="66FFFF"/>
                </a:solidFill>
                <a:latin typeface="+mn-ea"/>
              </a:rPr>
              <a:t>頭髮漸漸長起來！</a:t>
            </a:r>
            <a:endParaRPr lang="en-US" altLang="zh-CN" sz="10000" b="1" dirty="0">
              <a:solidFill>
                <a:srgbClr val="66FF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966941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0"/>
            <a:ext cx="12115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6000" b="1" u="sng" dirty="0">
                <a:solidFill>
                  <a:srgbClr val="66FFFF"/>
                </a:solidFill>
                <a:latin typeface="+mn-ea"/>
              </a:rPr>
              <a:t>士</a:t>
            </a:r>
            <a:r>
              <a:rPr lang="en-US" sz="6000" b="1" u="sng" dirty="0">
                <a:solidFill>
                  <a:srgbClr val="66FFFF"/>
                </a:solidFill>
                <a:latin typeface="+mn-lt"/>
              </a:rPr>
              <a:t>16:22</a:t>
            </a:r>
            <a:r>
              <a:rPr lang="en-US" sz="6000" b="1" dirty="0">
                <a:solidFill>
                  <a:srgbClr val="66FFFF"/>
                </a:solidFill>
                <a:latin typeface="+mn-ea"/>
              </a:rPr>
              <a:t> </a:t>
            </a:r>
            <a:r>
              <a:rPr lang="zh-CN" altLang="en-US" sz="6600" b="1" dirty="0">
                <a:solidFill>
                  <a:srgbClr val="FFFF00"/>
                </a:solidFill>
                <a:latin typeface="+mn-ea"/>
              </a:rPr>
              <a:t>然而他的頭髮被剃之後</a:t>
            </a:r>
            <a:r>
              <a:rPr lang="zh-CN" altLang="en-US" sz="6600" b="1" dirty="0">
                <a:latin typeface="+mn-ea"/>
              </a:rPr>
              <a:t>，</a:t>
            </a:r>
            <a:r>
              <a:rPr lang="zh-CN" altLang="en-US" sz="6600" b="1" dirty="0">
                <a:solidFill>
                  <a:srgbClr val="FFFF00"/>
                </a:solidFill>
                <a:latin typeface="+mn-ea"/>
              </a:rPr>
              <a:t>又漸漸長起來了</a:t>
            </a:r>
            <a:r>
              <a:rPr lang="zh-CN" altLang="en-US" sz="6600" b="1" dirty="0">
                <a:latin typeface="+mn-ea"/>
              </a:rPr>
              <a:t>。</a:t>
            </a:r>
            <a:endParaRPr lang="en-US" altLang="zh-CN" sz="6600" b="1" dirty="0">
              <a:latin typeface="+mn-ea"/>
            </a:endParaRPr>
          </a:p>
          <a:p>
            <a:r>
              <a:rPr lang="en-US" sz="6000" b="1" dirty="0">
                <a:latin typeface="+mn-ea"/>
              </a:rPr>
              <a:t>23</a:t>
            </a:r>
            <a:r>
              <a:rPr lang="en-US" sz="6600" b="1" dirty="0">
                <a:solidFill>
                  <a:srgbClr val="00B0F0"/>
                </a:solidFill>
                <a:latin typeface="+mn-ea"/>
              </a:rPr>
              <a:t> </a:t>
            </a:r>
            <a:r>
              <a:rPr lang="zh-CN" altLang="en-US" sz="6600" b="1" dirty="0">
                <a:latin typeface="+mn-ea"/>
              </a:rPr>
              <a:t>非利士人的首領聚集，要給他們的神大袞獻大祭</a:t>
            </a:r>
            <a:r>
              <a:rPr lang="zh-CN" altLang="en-US" sz="6000" b="1" dirty="0">
                <a:latin typeface="+mn-ea"/>
              </a:rPr>
              <a:t>，</a:t>
            </a:r>
            <a:r>
              <a:rPr lang="zh-CN" altLang="en-US" sz="6600" b="1" dirty="0">
                <a:latin typeface="+mn-ea"/>
              </a:rPr>
              <a:t>幷且歡樂，因爲他們說：我們的神將我們的仇敵參孫交在我們手中了</a:t>
            </a:r>
            <a:r>
              <a:rPr lang="en-US" sz="6600" b="1" dirty="0">
                <a:latin typeface="+mn-ea"/>
              </a:rPr>
              <a:t>…</a:t>
            </a:r>
            <a:endParaRPr lang="en-US" sz="6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76422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79487"/>
            <a:ext cx="12039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000" b="1" dirty="0">
                <a:latin typeface="+mn-ea"/>
              </a:rPr>
              <a:t>25</a:t>
            </a:r>
            <a:r>
              <a:rPr lang="en-US" sz="6600" b="1" dirty="0">
                <a:solidFill>
                  <a:srgbClr val="00B0F0"/>
                </a:solidFill>
                <a:latin typeface="+mn-ea"/>
              </a:rPr>
              <a:t> </a:t>
            </a:r>
            <a:r>
              <a:rPr lang="zh-CN" altLang="en-US" sz="6600" b="1" dirty="0">
                <a:latin typeface="+mn-ea"/>
              </a:rPr>
              <a:t>他們正宴樂的時候，就說：</a:t>
            </a:r>
            <a:endParaRPr lang="en-US" altLang="zh-CN" sz="6600" b="1" dirty="0">
              <a:latin typeface="+mn-ea"/>
            </a:endParaRPr>
          </a:p>
          <a:p>
            <a:pPr>
              <a:spcAft>
                <a:spcPts val="1800"/>
              </a:spcAft>
            </a:pPr>
            <a:r>
              <a:rPr lang="zh-CN" altLang="en-US" sz="6600" b="1" dirty="0">
                <a:latin typeface="+mn-ea"/>
              </a:rPr>
              <a:t>叫參孫來</a:t>
            </a:r>
            <a:r>
              <a:rPr lang="zh-CN" altLang="en-US" sz="5400" b="1" dirty="0">
                <a:latin typeface="+mn-ea"/>
              </a:rPr>
              <a:t>，</a:t>
            </a:r>
            <a:r>
              <a:rPr lang="zh-CN" altLang="en-US" sz="6600" b="1" dirty="0">
                <a:latin typeface="+mn-ea"/>
              </a:rPr>
              <a:t>在我們面前戲耍戲耍</a:t>
            </a:r>
            <a:r>
              <a:rPr lang="zh-CN" altLang="en-US" sz="5400" b="1" dirty="0">
                <a:latin typeface="+mn-ea"/>
              </a:rPr>
              <a:t>。</a:t>
            </a:r>
            <a:endParaRPr lang="en-US" altLang="zh-CN" sz="5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327145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3726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12416"/>
            <a:ext cx="1219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zh-CN" altLang="en-US" sz="10000" b="1" dirty="0">
                <a:solidFill>
                  <a:srgbClr val="66FFFF"/>
                </a:solidFill>
                <a:latin typeface="+mn-ea"/>
              </a:rPr>
              <a:t>悲慘的結局</a:t>
            </a:r>
            <a:endParaRPr lang="en-US" altLang="zh-CN" sz="10000" b="1" dirty="0">
              <a:solidFill>
                <a:srgbClr val="66FF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773916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0" y="0"/>
            <a:ext cx="12192000" cy="678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TW" altLang="en-US" sz="6000" b="1" u="sng" dirty="0">
                <a:solidFill>
                  <a:srgbClr val="66FFFF"/>
                </a:solidFill>
                <a:latin typeface="+mn-ea"/>
              </a:rPr>
              <a:t>士</a:t>
            </a:r>
            <a:r>
              <a:rPr lang="en-US" sz="6000" b="1" u="sng" dirty="0">
                <a:solidFill>
                  <a:srgbClr val="66FFFF"/>
                </a:solidFill>
                <a:latin typeface="+mn-lt"/>
              </a:rPr>
              <a:t>16:27</a:t>
            </a:r>
            <a:r>
              <a:rPr lang="en-US" altLang="zh-CN" sz="6000" b="1" dirty="0">
                <a:solidFill>
                  <a:srgbClr val="66FFFF"/>
                </a:solidFill>
                <a:latin typeface="+mn-ea"/>
              </a:rPr>
              <a:t> </a:t>
            </a:r>
            <a:r>
              <a:rPr lang="zh-CN" altLang="en-US" sz="6000" b="1" dirty="0">
                <a:latin typeface="+mn-ea"/>
              </a:rPr>
              <a:t>那時房內充滿男女，非利士人的衆首領也都在那裏。房的平頂上約有三千男女觀看參孫戲耍。 </a:t>
            </a:r>
          </a:p>
          <a:p>
            <a:pPr>
              <a:spcAft>
                <a:spcPts val="0"/>
              </a:spcAft>
            </a:pPr>
            <a:r>
              <a:rPr lang="en-US" altLang="zh-CN" sz="6000" b="1" dirty="0">
                <a:latin typeface="+mn-ea"/>
              </a:rPr>
              <a:t>28 </a:t>
            </a:r>
            <a:r>
              <a:rPr lang="zh-CN" altLang="en-US" sz="6000" b="1" dirty="0">
                <a:solidFill>
                  <a:srgbClr val="FFFF00"/>
                </a:solidFill>
                <a:latin typeface="+mn-ea"/>
              </a:rPr>
              <a:t>參孫求告耶和華說</a:t>
            </a:r>
            <a:r>
              <a:rPr lang="zh-CN" altLang="en-US" sz="6000" b="1" dirty="0">
                <a:latin typeface="+mn-ea"/>
              </a:rPr>
              <a:t>：主耶和華啊，求你眷念我。神啊，求你賜我這一次的力量，使我在非利士人身上</a:t>
            </a:r>
            <a:endParaRPr lang="en-US" altLang="zh-CN" sz="6000" b="1" dirty="0">
              <a:latin typeface="+mn-ea"/>
            </a:endParaRPr>
          </a:p>
          <a:p>
            <a:pPr>
              <a:spcAft>
                <a:spcPts val="0"/>
              </a:spcAft>
            </a:pPr>
            <a:r>
              <a:rPr lang="zh-CN" altLang="en-US" sz="6000" b="1" dirty="0">
                <a:solidFill>
                  <a:srgbClr val="FFFF00"/>
                </a:solidFill>
                <a:latin typeface="+mn-ea"/>
              </a:rPr>
              <a:t>報那剜我雙眼的仇</a:t>
            </a:r>
            <a:r>
              <a:rPr lang="zh-CN" altLang="en-US" sz="6000" b="1" dirty="0">
                <a:latin typeface="+mn-ea"/>
              </a:rPr>
              <a:t>。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152400" y="0"/>
            <a:ext cx="120396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5400" b="1" dirty="0">
                <a:latin typeface="+mn-lt"/>
              </a:rPr>
              <a:t>29</a:t>
            </a:r>
            <a:r>
              <a:rPr lang="en-US" altLang="zh-CN" sz="6000" b="1" dirty="0">
                <a:latin typeface="+mn-ea"/>
              </a:rPr>
              <a:t> </a:t>
            </a:r>
            <a:r>
              <a:rPr lang="zh-CN" altLang="en-US" sz="6000" b="1" dirty="0">
                <a:latin typeface="+mn-ea"/>
              </a:rPr>
              <a:t>參孫就抱住托房的那兩根柱子：左手抱一根，右手抱一根， </a:t>
            </a:r>
          </a:p>
          <a:p>
            <a:pPr>
              <a:spcAft>
                <a:spcPts val="0"/>
              </a:spcAft>
            </a:pPr>
            <a:r>
              <a:rPr lang="en-US" altLang="zh-CN" sz="5400" b="1" dirty="0">
                <a:latin typeface="+mn-lt"/>
              </a:rPr>
              <a:t>30</a:t>
            </a:r>
            <a:r>
              <a:rPr lang="en-US" altLang="zh-CN" sz="6000" b="1" dirty="0">
                <a:latin typeface="+mn-ea"/>
              </a:rPr>
              <a:t> </a:t>
            </a:r>
            <a:r>
              <a:rPr lang="zh-CN" altLang="en-US" sz="6000" b="1" dirty="0">
                <a:latin typeface="+mn-ea"/>
              </a:rPr>
              <a:t>說：</a:t>
            </a:r>
            <a:r>
              <a:rPr lang="zh-CN" altLang="en-US" sz="6000" b="1" dirty="0">
                <a:solidFill>
                  <a:srgbClr val="FFFF00"/>
                </a:solidFill>
                <a:latin typeface="+mn-ea"/>
              </a:rPr>
              <a:t>我情願與非利士人同死！</a:t>
            </a:r>
            <a:endParaRPr lang="en-US" altLang="zh-CN" sz="6000" b="1" dirty="0">
              <a:solidFill>
                <a:srgbClr val="FFFF00"/>
              </a:solidFill>
              <a:latin typeface="+mn-ea"/>
            </a:endParaRPr>
          </a:p>
          <a:p>
            <a:pPr>
              <a:spcAft>
                <a:spcPts val="0"/>
              </a:spcAft>
            </a:pPr>
            <a:r>
              <a:rPr lang="zh-CN" altLang="en-US" sz="6000" b="1" dirty="0">
                <a:latin typeface="+mn-ea"/>
              </a:rPr>
              <a:t>就盡力屈身，房子倒塌，</a:t>
            </a:r>
            <a:endParaRPr lang="en-US" altLang="zh-CN" sz="6000" b="1" dirty="0">
              <a:latin typeface="+mn-ea"/>
            </a:endParaRPr>
          </a:p>
          <a:p>
            <a:pPr>
              <a:spcAft>
                <a:spcPts val="2400"/>
              </a:spcAft>
            </a:pPr>
            <a:r>
              <a:rPr lang="zh-CN" altLang="en-US" sz="6000" b="1" dirty="0">
                <a:latin typeface="+mn-ea"/>
              </a:rPr>
              <a:t>壓住首領和房內的衆人。</a:t>
            </a:r>
            <a:endParaRPr lang="en-US" altLang="zh-CN" sz="6000" b="1" dirty="0">
              <a:latin typeface="+mn-ea"/>
            </a:endParaRPr>
          </a:p>
          <a:p>
            <a:pPr>
              <a:spcAft>
                <a:spcPts val="0"/>
              </a:spcAft>
            </a:pPr>
            <a:r>
              <a:rPr lang="zh-CN" altLang="en-US" sz="6000" b="1" dirty="0">
                <a:latin typeface="+mn-ea"/>
              </a:rPr>
              <a:t>這樣，</a:t>
            </a:r>
            <a:r>
              <a:rPr lang="zh-CN" altLang="en-US" sz="6000" b="1" dirty="0">
                <a:solidFill>
                  <a:srgbClr val="FFFF00"/>
                </a:solidFill>
                <a:latin typeface="+mn-ea"/>
              </a:rPr>
              <a:t>參孫死時所殺的人</a:t>
            </a:r>
            <a:endParaRPr lang="en-US" altLang="zh-CN" sz="6000" b="1" dirty="0">
              <a:solidFill>
                <a:srgbClr val="FFFF00"/>
              </a:solidFill>
              <a:latin typeface="+mn-ea"/>
            </a:endParaRPr>
          </a:p>
          <a:p>
            <a:pPr>
              <a:spcAft>
                <a:spcPts val="0"/>
              </a:spcAft>
            </a:pPr>
            <a:r>
              <a:rPr lang="zh-CN" altLang="en-US" sz="6000" b="1" dirty="0">
                <a:solidFill>
                  <a:srgbClr val="FFFF00"/>
                </a:solidFill>
                <a:latin typeface="+mn-ea"/>
              </a:rPr>
              <a:t>比活著所殺的還多</a:t>
            </a:r>
            <a:r>
              <a:rPr lang="zh-CN" altLang="en-US" sz="6000" b="1" dirty="0">
                <a:latin typeface="+mn-ea"/>
              </a:rPr>
              <a:t>。</a:t>
            </a:r>
            <a:endParaRPr lang="en-US" altLang="zh-TW" sz="60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2752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457200" y="76200"/>
            <a:ext cx="11734800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6600" b="1" u="sng" dirty="0">
                <a:latin typeface="+mn-ea"/>
              </a:rPr>
              <a:t>士</a:t>
            </a:r>
            <a:r>
              <a:rPr lang="en-US" sz="6600" b="1" u="sng" dirty="0">
                <a:latin typeface="+mn-lt"/>
              </a:rPr>
              <a:t>13:1</a:t>
            </a:r>
            <a:r>
              <a:rPr lang="en-US" sz="6600" b="1" dirty="0">
                <a:latin typeface="+mn-ea"/>
              </a:rPr>
              <a:t> </a:t>
            </a:r>
            <a:r>
              <a:rPr lang="zh-TW" altLang="en-US" sz="6600" b="1" dirty="0">
                <a:solidFill>
                  <a:srgbClr val="FFFF00"/>
                </a:solidFill>
                <a:latin typeface="+mn-ea"/>
              </a:rPr>
              <a:t>以色列人又行耶和華</a:t>
            </a:r>
            <a:endParaRPr lang="en-US" altLang="zh-TW" sz="6600" b="1" dirty="0">
              <a:solidFill>
                <a:srgbClr val="FFFF00"/>
              </a:solidFill>
              <a:latin typeface="+mn-ea"/>
            </a:endParaRPr>
          </a:p>
          <a:p>
            <a:pPr>
              <a:spcAft>
                <a:spcPts val="0"/>
              </a:spcAft>
            </a:pPr>
            <a:r>
              <a:rPr lang="zh-TW" altLang="en-US" sz="6600" b="1" dirty="0">
                <a:solidFill>
                  <a:srgbClr val="FFFF00"/>
                </a:solidFill>
                <a:latin typeface="+mn-ea"/>
              </a:rPr>
              <a:t>眼中看爲惡的事</a:t>
            </a:r>
            <a:r>
              <a:rPr lang="zh-TW" altLang="en-US" sz="6600" b="1" dirty="0">
                <a:latin typeface="+mn-ea"/>
              </a:rPr>
              <a:t>、耶和華將</a:t>
            </a:r>
            <a:endParaRPr lang="en-US" altLang="zh-TW" sz="6600" b="1" dirty="0">
              <a:latin typeface="+mn-ea"/>
            </a:endParaRPr>
          </a:p>
          <a:p>
            <a:pPr>
              <a:spcAft>
                <a:spcPts val="1800"/>
              </a:spcAft>
            </a:pPr>
            <a:r>
              <a:rPr lang="zh-TW" altLang="en-US" sz="6600" b="1" dirty="0">
                <a:latin typeface="+mn-ea"/>
              </a:rPr>
              <a:t>他們交在非利士人手中</a:t>
            </a:r>
            <a:r>
              <a:rPr lang="zh-TW" altLang="en-US" sz="6600" b="1" dirty="0">
                <a:solidFill>
                  <a:srgbClr val="FFC000"/>
                </a:solidFill>
                <a:latin typeface="+mn-ea"/>
              </a:rPr>
              <a:t>四十年</a:t>
            </a:r>
            <a:r>
              <a:rPr lang="zh-TW" altLang="en-US" sz="6600" b="1" dirty="0">
                <a:latin typeface="+mn-ea"/>
              </a:rPr>
              <a:t>。</a:t>
            </a:r>
            <a:endParaRPr lang="en-US" altLang="zh-TW" sz="6600" b="1" dirty="0">
              <a:latin typeface="+mn-ea"/>
            </a:endParaRPr>
          </a:p>
          <a:p>
            <a:pPr>
              <a:spcAft>
                <a:spcPts val="0"/>
              </a:spcAft>
            </a:pPr>
            <a:r>
              <a:rPr lang="en-US" sz="6600" b="1" dirty="0">
                <a:latin typeface="+mn-ea"/>
              </a:rPr>
              <a:t>2 </a:t>
            </a:r>
            <a:r>
              <a:rPr lang="zh-TW" altLang="en-US" sz="6600" b="1" dirty="0">
                <a:latin typeface="+mn-ea"/>
              </a:rPr>
              <a:t>那時有一個瑣拉人、</a:t>
            </a:r>
            <a:endParaRPr lang="en-US" altLang="zh-TW" sz="6600" b="1" dirty="0">
              <a:latin typeface="+mn-ea"/>
            </a:endParaRPr>
          </a:p>
          <a:p>
            <a:pPr>
              <a:spcAft>
                <a:spcPts val="0"/>
              </a:spcAft>
            </a:pPr>
            <a:r>
              <a:rPr lang="zh-TW" altLang="en-US" sz="6600" b="1" dirty="0">
                <a:latin typeface="+mn-ea"/>
              </a:rPr>
              <a:t>是屬但族的、名叫瑪挪亞．</a:t>
            </a:r>
            <a:endParaRPr lang="en-US" altLang="zh-TW" sz="6600" b="1" dirty="0">
              <a:latin typeface="+mn-ea"/>
            </a:endParaRPr>
          </a:p>
          <a:p>
            <a:pPr>
              <a:spcAft>
                <a:spcPts val="1800"/>
              </a:spcAft>
            </a:pPr>
            <a:r>
              <a:rPr lang="zh-TW" altLang="en-US" sz="6600" b="1" dirty="0">
                <a:latin typeface="+mn-ea"/>
              </a:rPr>
              <a:t>他的妻不懷孕、不生育。</a:t>
            </a:r>
            <a:endParaRPr lang="en-US" altLang="zh-TW" sz="6600" b="1" dirty="0">
              <a:latin typeface="+mn-e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2940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12416"/>
            <a:ext cx="1219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zh-CN" altLang="en-US" sz="10000" b="1" dirty="0">
                <a:solidFill>
                  <a:srgbClr val="66FFFF"/>
                </a:solidFill>
                <a:latin typeface="+mn-ea"/>
              </a:rPr>
              <a:t>分析參</a:t>
            </a:r>
            <a:r>
              <a:rPr lang="zh-CN" altLang="en-US" sz="10000" b="1">
                <a:solidFill>
                  <a:srgbClr val="66FFFF"/>
                </a:solidFill>
                <a:latin typeface="+mn-ea"/>
              </a:rPr>
              <a:t>孫的愚昧</a:t>
            </a:r>
            <a:endParaRPr lang="en-US" altLang="zh-CN" sz="10000" b="1" dirty="0">
              <a:solidFill>
                <a:srgbClr val="66FF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608103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12416"/>
            <a:ext cx="1219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zh-CN" altLang="en-US" sz="10000" b="1" dirty="0">
                <a:solidFill>
                  <a:srgbClr val="66FFFF"/>
                </a:solidFill>
                <a:latin typeface="+mn-ea"/>
              </a:rPr>
              <a:t>誰是智慧人？</a:t>
            </a:r>
            <a:endParaRPr lang="en-US" altLang="zh-CN" sz="10000" b="1" dirty="0">
              <a:solidFill>
                <a:srgbClr val="66FF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854490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524000" y="0"/>
            <a:ext cx="1066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5400" b="1" u="sng" dirty="0">
                <a:solidFill>
                  <a:srgbClr val="66FFFF"/>
                </a:solidFill>
                <a:latin typeface="+mn-ea"/>
              </a:rPr>
              <a:t>太</a:t>
            </a:r>
            <a:r>
              <a:rPr lang="en-US" sz="5400" b="1" u="sng" dirty="0">
                <a:solidFill>
                  <a:srgbClr val="66FFFF"/>
                </a:solidFill>
                <a:latin typeface="+mn-lt"/>
              </a:rPr>
              <a:t>7:24</a:t>
            </a:r>
            <a:r>
              <a:rPr lang="en-US" altLang="zh-CN" sz="5400" b="1" u="sng" dirty="0">
                <a:solidFill>
                  <a:srgbClr val="66FFFF"/>
                </a:solidFill>
                <a:latin typeface="+mn-lt"/>
              </a:rPr>
              <a:t>-26</a:t>
            </a:r>
            <a:r>
              <a:rPr lang="en-US" sz="5400" b="1" dirty="0">
                <a:solidFill>
                  <a:srgbClr val="66FFFF"/>
                </a:solidFill>
                <a:latin typeface="+mn-ea"/>
              </a:rPr>
              <a:t>  </a:t>
            </a:r>
          </a:p>
          <a:p>
            <a:pPr>
              <a:spcAft>
                <a:spcPts val="0"/>
              </a:spcAft>
            </a:pPr>
            <a:r>
              <a:rPr lang="zh-TW" altLang="en-US" sz="6200" b="1" dirty="0">
                <a:latin typeface="+mn-ea"/>
              </a:rPr>
              <a:t>凡聽見我這話</a:t>
            </a:r>
            <a:r>
              <a:rPr lang="zh-TW" altLang="en-US" sz="6200" b="1" dirty="0">
                <a:solidFill>
                  <a:srgbClr val="FFC000"/>
                </a:solidFill>
                <a:latin typeface="+mn-ea"/>
              </a:rPr>
              <a:t>就去行的</a:t>
            </a:r>
            <a:endParaRPr lang="en-US" altLang="zh-TW" sz="6200" b="1" dirty="0">
              <a:latin typeface="+mn-ea"/>
            </a:endParaRPr>
          </a:p>
          <a:p>
            <a:pPr>
              <a:spcAft>
                <a:spcPts val="0"/>
              </a:spcAft>
            </a:pPr>
            <a:r>
              <a:rPr lang="en-US" altLang="zh-TW" sz="6200" b="1" dirty="0">
                <a:latin typeface="+mn-ea"/>
              </a:rPr>
              <a:t>    </a:t>
            </a:r>
            <a:r>
              <a:rPr lang="zh-TW" altLang="en-US" sz="6200" b="1" dirty="0">
                <a:latin typeface="+mn-ea"/>
              </a:rPr>
              <a:t>好比一個</a:t>
            </a:r>
            <a:r>
              <a:rPr lang="zh-TW" altLang="en-US" sz="6200" b="1" dirty="0">
                <a:solidFill>
                  <a:srgbClr val="FFFF00"/>
                </a:solidFill>
                <a:latin typeface="+mn-ea"/>
              </a:rPr>
              <a:t>聰明人</a:t>
            </a:r>
            <a:endParaRPr lang="en-US" altLang="zh-TW" sz="6200" b="1" dirty="0">
              <a:latin typeface="+mn-ea"/>
            </a:endParaRPr>
          </a:p>
          <a:p>
            <a:pPr>
              <a:spcAft>
                <a:spcPts val="1200"/>
              </a:spcAft>
            </a:pPr>
            <a:r>
              <a:rPr lang="en-US" altLang="zh-TW" sz="6200" b="1" dirty="0">
                <a:latin typeface="+mn-ea"/>
              </a:rPr>
              <a:t>    </a:t>
            </a:r>
            <a:r>
              <a:rPr lang="zh-TW" altLang="en-US" sz="6200" b="1" dirty="0">
                <a:latin typeface="+mn-ea"/>
              </a:rPr>
              <a:t>把房子蓋在</a:t>
            </a:r>
            <a:r>
              <a:rPr lang="zh-TW" altLang="en-US" sz="6200" b="1" dirty="0">
                <a:solidFill>
                  <a:srgbClr val="FFFF00"/>
                </a:solidFill>
                <a:latin typeface="+mn-ea"/>
              </a:rPr>
              <a:t>磐石上</a:t>
            </a:r>
            <a:r>
              <a:rPr lang="zh-TW" altLang="en-US" sz="6200" b="1" dirty="0">
                <a:latin typeface="+mn-ea"/>
              </a:rPr>
              <a:t> </a:t>
            </a:r>
            <a:r>
              <a:rPr lang="en-US" altLang="zh-TW" sz="6200" b="1" dirty="0">
                <a:latin typeface="+mn-ea"/>
              </a:rPr>
              <a:t>…</a:t>
            </a:r>
          </a:p>
          <a:p>
            <a:r>
              <a:rPr lang="zh-TW" altLang="en-US" sz="6200" b="1" dirty="0">
                <a:latin typeface="+mn-ea"/>
              </a:rPr>
              <a:t>凡聽見我這話</a:t>
            </a:r>
            <a:r>
              <a:rPr lang="zh-TW" altLang="en-US" sz="6200" b="1" dirty="0">
                <a:solidFill>
                  <a:srgbClr val="FFC000"/>
                </a:solidFill>
                <a:latin typeface="+mn-ea"/>
              </a:rPr>
              <a:t>不去行的</a:t>
            </a:r>
            <a:endParaRPr lang="en-US" altLang="zh-TW" sz="6200" b="1" dirty="0">
              <a:latin typeface="+mn-ea"/>
            </a:endParaRPr>
          </a:p>
          <a:p>
            <a:r>
              <a:rPr lang="zh-TW" altLang="en-US" sz="6200" b="1" dirty="0">
                <a:latin typeface="+mn-ea"/>
              </a:rPr>
              <a:t>    好比一個</a:t>
            </a:r>
            <a:r>
              <a:rPr lang="zh-TW" altLang="en-US" sz="6200" b="1" dirty="0">
                <a:solidFill>
                  <a:srgbClr val="FFFF00"/>
                </a:solidFill>
                <a:latin typeface="+mn-ea"/>
              </a:rPr>
              <a:t>無知的人</a:t>
            </a:r>
            <a:endParaRPr lang="en-US" altLang="zh-TW" sz="6200" b="1" dirty="0">
              <a:solidFill>
                <a:srgbClr val="FFFF00"/>
              </a:solidFill>
              <a:latin typeface="+mn-ea"/>
            </a:endParaRPr>
          </a:p>
          <a:p>
            <a:r>
              <a:rPr lang="zh-TW" altLang="en-US" sz="6200" b="1" dirty="0">
                <a:latin typeface="+mn-ea"/>
              </a:rPr>
              <a:t>    把房子蓋在</a:t>
            </a:r>
            <a:r>
              <a:rPr lang="zh-TW" altLang="en-US" sz="6200" b="1" dirty="0">
                <a:solidFill>
                  <a:srgbClr val="FFFF00"/>
                </a:solidFill>
                <a:latin typeface="+mn-ea"/>
              </a:rPr>
              <a:t>沙土上</a:t>
            </a:r>
            <a:endParaRPr lang="en-US" sz="6200" dirty="0">
              <a:solidFill>
                <a:srgbClr val="FFFF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712416"/>
            <a:ext cx="1181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zh-CN" altLang="en-US" sz="8000" b="1" dirty="0">
                <a:solidFill>
                  <a:srgbClr val="66FFFF"/>
                </a:solidFill>
                <a:latin typeface="+mn-ea"/>
              </a:rPr>
              <a:t>你是愚昧人抑或是智慧人？</a:t>
            </a:r>
            <a:endParaRPr lang="en-US" altLang="zh-CN" sz="8000" b="1" dirty="0">
              <a:solidFill>
                <a:srgbClr val="66FF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97390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44C6A0-1597-E925-9B86-6B0FDFCFF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0"/>
            <a:ext cx="12188952" cy="686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13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76200" y="0"/>
            <a:ext cx="12115800" cy="641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600" b="1" dirty="0">
                <a:latin typeface="+mn-ea"/>
              </a:rPr>
              <a:t>3 </a:t>
            </a:r>
            <a:r>
              <a:rPr lang="zh-TW" altLang="en-US" sz="6600" b="1" dirty="0">
                <a:latin typeface="+mn-ea"/>
              </a:rPr>
              <a:t>耶和華的使者向那婦人顯現、</a:t>
            </a:r>
            <a:endParaRPr lang="en-US" altLang="zh-TW" sz="6600" b="1" dirty="0">
              <a:latin typeface="+mn-ea"/>
            </a:endParaRPr>
          </a:p>
          <a:p>
            <a:pPr>
              <a:spcAft>
                <a:spcPts val="1800"/>
              </a:spcAft>
            </a:pPr>
            <a:r>
              <a:rPr lang="zh-TW" altLang="en-US" sz="6600" b="1" dirty="0">
                <a:latin typeface="+mn-ea"/>
              </a:rPr>
              <a:t>對他說</a:t>
            </a:r>
            <a:r>
              <a:rPr lang="zh-TW" altLang="en-US" sz="6000" b="1" dirty="0">
                <a:latin typeface="+mn-ea"/>
              </a:rPr>
              <a:t>、</a:t>
            </a:r>
            <a:r>
              <a:rPr lang="zh-TW" altLang="en-US" sz="6600" b="1" dirty="0">
                <a:latin typeface="+mn-ea"/>
              </a:rPr>
              <a:t>向來你不懷孕</a:t>
            </a:r>
            <a:r>
              <a:rPr lang="zh-TW" altLang="en-US" sz="6000" b="1" dirty="0">
                <a:latin typeface="+mn-ea"/>
              </a:rPr>
              <a:t>、</a:t>
            </a:r>
            <a:r>
              <a:rPr lang="zh-TW" altLang="en-US" sz="6600" b="1" dirty="0">
                <a:latin typeface="+mn-ea"/>
              </a:rPr>
              <a:t>不生育</a:t>
            </a:r>
            <a:r>
              <a:rPr lang="zh-TW" altLang="en-US" sz="5400" b="1" dirty="0">
                <a:latin typeface="+mn-ea"/>
              </a:rPr>
              <a:t>、</a:t>
            </a:r>
            <a:r>
              <a:rPr lang="zh-TW" altLang="en-US" sz="6600" b="1" dirty="0">
                <a:latin typeface="+mn-ea"/>
              </a:rPr>
              <a:t>如今你必懷孕生一個兒子． </a:t>
            </a:r>
            <a:endParaRPr lang="en-US" altLang="zh-TW" sz="6600" b="1" dirty="0">
              <a:latin typeface="+mn-ea"/>
            </a:endParaRPr>
          </a:p>
          <a:p>
            <a:pPr>
              <a:spcAft>
                <a:spcPts val="0"/>
              </a:spcAft>
            </a:pPr>
            <a:r>
              <a:rPr lang="en-US" sz="6600" b="1" dirty="0">
                <a:latin typeface="+mn-ea"/>
              </a:rPr>
              <a:t>4 </a:t>
            </a:r>
            <a:r>
              <a:rPr lang="zh-TW" altLang="en-US" sz="6600" b="1" dirty="0">
                <a:latin typeface="+mn-ea"/>
              </a:rPr>
              <a:t>所以你當謹慎、</a:t>
            </a:r>
            <a:endParaRPr lang="en-US" altLang="zh-TW" sz="6600" b="1" dirty="0">
              <a:latin typeface="+mn-ea"/>
            </a:endParaRPr>
          </a:p>
          <a:p>
            <a:pPr>
              <a:spcAft>
                <a:spcPts val="0"/>
              </a:spcAft>
            </a:pPr>
            <a:r>
              <a:rPr lang="zh-TW" altLang="en-US" sz="6600" b="1" dirty="0">
                <a:solidFill>
                  <a:srgbClr val="FFFF00"/>
                </a:solidFill>
                <a:latin typeface="+mn-ea"/>
              </a:rPr>
              <a:t>清酒濃酒都不可喝</a:t>
            </a:r>
            <a:r>
              <a:rPr lang="zh-TW" altLang="en-US" sz="6600" b="1" dirty="0">
                <a:latin typeface="+mn-ea"/>
              </a:rPr>
              <a:t>、</a:t>
            </a:r>
            <a:endParaRPr lang="en-US" altLang="zh-TW" sz="6600" b="1" dirty="0">
              <a:latin typeface="+mn-ea"/>
            </a:endParaRPr>
          </a:p>
          <a:p>
            <a:pPr>
              <a:spcAft>
                <a:spcPts val="0"/>
              </a:spcAft>
            </a:pPr>
            <a:r>
              <a:rPr lang="zh-TW" altLang="en-US" sz="6600" b="1" dirty="0">
                <a:solidFill>
                  <a:srgbClr val="FFFF00"/>
                </a:solidFill>
                <a:latin typeface="+mn-ea"/>
              </a:rPr>
              <a:t>一切不潔之物也不可吃</a:t>
            </a:r>
            <a:r>
              <a:rPr lang="zh-TW" altLang="en-US" sz="6600" b="1" dirty="0">
                <a:latin typeface="+mn-ea"/>
              </a:rPr>
              <a:t>。</a:t>
            </a:r>
            <a:endParaRPr lang="en-US" sz="6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88051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914400" y="76201"/>
            <a:ext cx="112014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600" b="1" dirty="0">
                <a:latin typeface="+mn-ea"/>
              </a:rPr>
              <a:t>5 </a:t>
            </a:r>
            <a:r>
              <a:rPr lang="zh-TW" altLang="en-US" sz="6600" b="1" dirty="0">
                <a:latin typeface="+mn-ea"/>
              </a:rPr>
              <a:t>你必懷孕生一個兒子、</a:t>
            </a:r>
            <a:endParaRPr lang="en-US" altLang="zh-TW" sz="6600" b="1" dirty="0">
              <a:latin typeface="+mn-ea"/>
            </a:endParaRPr>
          </a:p>
          <a:p>
            <a:pPr>
              <a:spcAft>
                <a:spcPts val="0"/>
              </a:spcAft>
            </a:pPr>
            <a:r>
              <a:rPr lang="zh-TW" altLang="en-US" sz="6600" b="1" dirty="0">
                <a:solidFill>
                  <a:srgbClr val="FFFF00"/>
                </a:solidFill>
                <a:latin typeface="+mn-ea"/>
              </a:rPr>
              <a:t>不可用剃頭刀剃他的頭</a:t>
            </a:r>
            <a:r>
              <a:rPr lang="zh-TW" altLang="en-US" sz="6600" b="1" dirty="0">
                <a:latin typeface="+mn-ea"/>
              </a:rPr>
              <a:t>、</a:t>
            </a:r>
            <a:endParaRPr lang="en-US" altLang="zh-TW" sz="6600" b="1" dirty="0">
              <a:latin typeface="+mn-ea"/>
            </a:endParaRPr>
          </a:p>
          <a:p>
            <a:pPr>
              <a:spcAft>
                <a:spcPts val="0"/>
              </a:spcAft>
            </a:pPr>
            <a:r>
              <a:rPr lang="zh-TW" altLang="en-US" sz="6600" b="1" dirty="0">
                <a:latin typeface="+mn-ea"/>
              </a:rPr>
              <a:t>因爲這孩子一出胎就歸神作</a:t>
            </a:r>
            <a:endParaRPr lang="en-US" altLang="zh-TW" sz="6600" b="1" dirty="0">
              <a:latin typeface="+mn-ea"/>
            </a:endParaRPr>
          </a:p>
          <a:p>
            <a:pPr>
              <a:spcAft>
                <a:spcPts val="0"/>
              </a:spcAft>
            </a:pPr>
            <a:r>
              <a:rPr lang="zh-TW" altLang="en-US" sz="6600" b="1" dirty="0">
                <a:solidFill>
                  <a:srgbClr val="FFFF00"/>
                </a:solidFill>
                <a:latin typeface="+mn-ea"/>
              </a:rPr>
              <a:t>拿細耳人</a:t>
            </a:r>
            <a:r>
              <a:rPr lang="zh-TW" altLang="en-US" sz="6600" b="1" dirty="0">
                <a:latin typeface="+mn-ea"/>
              </a:rPr>
              <a:t>．他必起首</a:t>
            </a:r>
            <a:r>
              <a:rPr lang="zh-TW" altLang="en-US" sz="6600" b="1" dirty="0">
                <a:solidFill>
                  <a:srgbClr val="FFFF00"/>
                </a:solidFill>
                <a:latin typeface="+mn-ea"/>
              </a:rPr>
              <a:t>拯救</a:t>
            </a:r>
            <a:endParaRPr lang="en-US" altLang="zh-TW" sz="6600" b="1" dirty="0">
              <a:solidFill>
                <a:srgbClr val="FFFF00"/>
              </a:solidFill>
              <a:latin typeface="+mn-ea"/>
            </a:endParaRPr>
          </a:p>
          <a:p>
            <a:pPr>
              <a:spcAft>
                <a:spcPts val="0"/>
              </a:spcAft>
            </a:pPr>
            <a:r>
              <a:rPr lang="zh-TW" altLang="en-US" sz="6600" b="1" dirty="0">
                <a:latin typeface="+mn-ea"/>
              </a:rPr>
              <a:t>以色列人脫離非利士人的手。</a:t>
            </a:r>
            <a:endParaRPr lang="en-US" sz="6600" dirty="0">
              <a:latin typeface="+mn-ea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6CAB9BE-4732-4612-922D-D6429FB8F13C}"/>
              </a:ext>
            </a:extLst>
          </p:cNvPr>
          <p:cNvSpPr/>
          <p:nvPr/>
        </p:nvSpPr>
        <p:spPr>
          <a:xfrm>
            <a:off x="947286" y="3200400"/>
            <a:ext cx="3429000" cy="9906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6AD7DB-488D-4063-8FE8-D707F9D901CE}"/>
              </a:ext>
            </a:extLst>
          </p:cNvPr>
          <p:cNvSpPr txBox="1"/>
          <p:nvPr/>
        </p:nvSpPr>
        <p:spPr>
          <a:xfrm>
            <a:off x="1219200" y="4931932"/>
            <a:ext cx="1905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7200" b="0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נְזִיר</a:t>
            </a:r>
            <a:endParaRPr lang="en-US" sz="7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8CD985-CC6E-4599-AC18-3093E49D928C}"/>
              </a:ext>
            </a:extLst>
          </p:cNvPr>
          <p:cNvSpPr txBox="1"/>
          <p:nvPr/>
        </p:nvSpPr>
        <p:spPr>
          <a:xfrm>
            <a:off x="4612260" y="4931932"/>
            <a:ext cx="29674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e-IL" sz="6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נָזַר</a:t>
            </a:r>
            <a:endParaRPr lang="en-US" altLang="zh-CN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5400" b="1" dirty="0">
                <a:solidFill>
                  <a:srgbClr val="FFFF00"/>
                </a:solidFill>
              </a:rPr>
              <a:t>分別出來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18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19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12416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zh-CN" altLang="en-US" sz="9600" b="1" dirty="0">
                <a:solidFill>
                  <a:srgbClr val="66FFFF"/>
                </a:solidFill>
                <a:latin typeface="+mn-ea"/>
              </a:rPr>
              <a:t>參孫藐視智慧和訓誨</a:t>
            </a:r>
            <a:endParaRPr lang="en-US" altLang="zh-CN" sz="9600" b="1" dirty="0">
              <a:solidFill>
                <a:srgbClr val="66FF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99060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KaiTi"/>
        <a:cs typeface=""/>
      </a:majorFont>
      <a:minorFont>
        <a:latin typeface="Calibri"/>
        <a:ea typeface="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-DengXian">
      <a:majorFont>
        <a:latin typeface="Calibri"/>
        <a:ea typeface="DengXian"/>
        <a:cs typeface=""/>
      </a:majorFont>
      <a:minorFont>
        <a:latin typeface="Calibri"/>
        <a:ea typeface="DengXia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3245</TotalTime>
  <Words>1131</Words>
  <Application>Microsoft Office PowerPoint</Application>
  <PresentationFormat>Widescreen</PresentationFormat>
  <Paragraphs>115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Times New Roman</vt:lpstr>
      <vt:lpstr>KaiTi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Larry Wong</dc:creator>
  <cp:lastModifiedBy>Larry Wong</cp:lastModifiedBy>
  <cp:revision>59</cp:revision>
  <dcterms:created xsi:type="dcterms:W3CDTF">2008-05-13T23:38:07Z</dcterms:created>
  <dcterms:modified xsi:type="dcterms:W3CDTF">2022-11-13T17:25:17Z</dcterms:modified>
</cp:coreProperties>
</file>