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3.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4" r:id="rId3"/>
    <p:sldMasterId id="2147483686" r:id="rId4"/>
    <p:sldMasterId id="2147483698" r:id="rId5"/>
    <p:sldMasterId id="2147483710" r:id="rId6"/>
    <p:sldMasterId id="2147483722" r:id="rId7"/>
    <p:sldMasterId id="2147483734" r:id="rId8"/>
    <p:sldMasterId id="2147483746" r:id="rId9"/>
    <p:sldMasterId id="2147483759" r:id="rId10"/>
    <p:sldMasterId id="2147483763" r:id="rId11"/>
    <p:sldMasterId id="2147483775" r:id="rId12"/>
    <p:sldMasterId id="2147483787" r:id="rId13"/>
    <p:sldMasterId id="2147483799" r:id="rId14"/>
  </p:sldMasterIdLst>
  <p:notesMasterIdLst>
    <p:notesMasterId r:id="rId59"/>
  </p:notes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 id="287" r:id="rId46"/>
    <p:sldId id="288" r:id="rId47"/>
    <p:sldId id="289" r:id="rId48"/>
    <p:sldId id="290" r:id="rId49"/>
    <p:sldId id="291" r:id="rId50"/>
    <p:sldId id="292" r:id="rId51"/>
    <p:sldId id="293" r:id="rId52"/>
    <p:sldId id="294" r:id="rId53"/>
    <p:sldId id="295" r:id="rId54"/>
    <p:sldId id="296" r:id="rId55"/>
    <p:sldId id="297" r:id="rId56"/>
    <p:sldId id="298" r:id="rId57"/>
    <p:sldId id="299" r:id="rId58"/>
  </p:sldIdLst>
  <p:sldSz cx="12192000" cy="6858000"/>
  <p:notesSz cx="7004050" cy="9290050"/>
  <p:embeddedFontLst>
    <p:embeddedFont>
      <p:font typeface="Algerian" panose="04020705040A02060702" pitchFamily="82" charset="0"/>
      <p:regular r:id="rId60"/>
    </p:embeddedFont>
    <p:embeddedFont>
      <p:font typeface="Calibri" panose="020F0502020204030204" pitchFamily="34" charset="0"/>
      <p:regular r:id="rId61"/>
      <p:bold r:id="rId62"/>
      <p:italic r:id="rId63"/>
      <p:boldItalic r:id="rId64"/>
    </p:embeddedFont>
    <p:embeddedFont>
      <p:font typeface="Cambria" panose="02040503050406030204" pitchFamily="18" charset="0"/>
      <p:regular r:id="rId65"/>
      <p:bold r:id="rId66"/>
      <p:italic r:id="rId67"/>
      <p:boldItalic r:id="rId68"/>
    </p:embeddedFont>
    <p:embeddedFont>
      <p:font typeface="EB Garamond" panose="00000500000000000000" pitchFamily="2" charset="0"/>
      <p:bold r:id="rId69"/>
      <p:boldItalic r:id="rId70"/>
    </p:embeddedFont>
    <p:embeddedFont>
      <p:font typeface="Lustria" panose="020B0604020202020204" charset="0"/>
      <p:regular r:id="rId71"/>
    </p:embeddedFont>
    <p:embeddedFont>
      <p:font typeface="Montserrat Medium" panose="00000600000000000000" pitchFamily="2" charset="0"/>
      <p:regular r:id="rId72"/>
      <p:bold r:id="rId73"/>
      <p:italic r:id="rId74"/>
      <p:boldItalic r:id="rId75"/>
    </p:embeddedFont>
    <p:embeddedFont>
      <p:font typeface="Sen" panose="020B0604020202020204" charset="0"/>
      <p:regular r:id="rId76"/>
      <p:bold r:id="rId77"/>
    </p:embeddedFont>
    <p:embeddedFont>
      <p:font typeface="Verdana" panose="020B0604030504040204" pitchFamily="34" charset="0"/>
      <p:regular r:id="rId78"/>
      <p:bold r:id="rId79"/>
      <p:italic r:id="rId80"/>
      <p:bold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2" roundtripDataSignature="AMtx7mi6QkmJzWoa7BxoY18t0R44X1Nis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342" y="3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font" Target="fonts/font4.fntdata"/><Relationship Id="rId68" Type="http://schemas.openxmlformats.org/officeDocument/2006/relationships/font" Target="fonts/font9.fntdata"/><Relationship Id="rId76" Type="http://schemas.openxmlformats.org/officeDocument/2006/relationships/font" Target="fonts/font17.fntdata"/><Relationship Id="rId8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font" Target="fonts/font7.fntdata"/><Relationship Id="rId74" Type="http://schemas.openxmlformats.org/officeDocument/2006/relationships/font" Target="fonts/font15.fntdata"/><Relationship Id="rId79" Type="http://schemas.openxmlformats.org/officeDocument/2006/relationships/font" Target="fonts/font20.fntdata"/><Relationship Id="rId5" Type="http://schemas.openxmlformats.org/officeDocument/2006/relationships/slideMaster" Target="slideMasters/slideMaster5.xml"/><Relationship Id="rId61" Type="http://schemas.openxmlformats.org/officeDocument/2006/relationships/font" Target="fonts/font2.fntdata"/><Relationship Id="rId82" Type="http://customschemas.google.com/relationships/presentationmetadata" Target="metadata"/><Relationship Id="rId19"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font" Target="fonts/font13.fntdata"/><Relationship Id="rId80" Type="http://schemas.openxmlformats.org/officeDocument/2006/relationships/font" Target="fonts/font21.fntdata"/><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5088" cy="466116"/>
          </a:xfrm>
          <a:prstGeom prst="rect">
            <a:avLst/>
          </a:prstGeom>
          <a:noFill/>
          <a:ln>
            <a:noFill/>
          </a:ln>
        </p:spPr>
        <p:txBody>
          <a:bodyPr spcFirstLastPara="1" wrap="square" lIns="93100" tIns="46550" rIns="93100" bIns="4655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67341" y="0"/>
            <a:ext cx="3035088" cy="466116"/>
          </a:xfrm>
          <a:prstGeom prst="rect">
            <a:avLst/>
          </a:prstGeom>
          <a:noFill/>
          <a:ln>
            <a:noFill/>
          </a:ln>
        </p:spPr>
        <p:txBody>
          <a:bodyPr spcFirstLastPara="1" wrap="square" lIns="93100" tIns="46550" rIns="93100" bIns="4655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0405" y="4470837"/>
            <a:ext cx="5603240" cy="3657957"/>
          </a:xfrm>
          <a:prstGeom prst="rect">
            <a:avLst/>
          </a:prstGeom>
          <a:noFill/>
          <a:ln>
            <a:noFill/>
          </a:ln>
        </p:spPr>
        <p:txBody>
          <a:bodyPr spcFirstLastPara="1" wrap="square" lIns="93100" tIns="46550" rIns="93100" bIns="4655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3936"/>
            <a:ext cx="3035088" cy="466115"/>
          </a:xfrm>
          <a:prstGeom prst="rect">
            <a:avLst/>
          </a:prstGeom>
          <a:noFill/>
          <a:ln>
            <a:noFill/>
          </a:ln>
        </p:spPr>
        <p:txBody>
          <a:bodyPr spcFirstLastPara="1" wrap="square" lIns="93100" tIns="46550" rIns="93100" bIns="4655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67341" y="8823936"/>
            <a:ext cx="3035088" cy="466115"/>
          </a:xfrm>
          <a:prstGeom prst="rect">
            <a:avLst/>
          </a:prstGeom>
          <a:noFill/>
          <a:ln>
            <a:noFill/>
          </a:ln>
        </p:spPr>
        <p:txBody>
          <a:bodyPr spcFirstLastPara="1" wrap="square" lIns="93100" tIns="46550" rIns="93100" bIns="46550" anchor="b" anchorCtr="0">
            <a:noAutofit/>
          </a:bodyPr>
          <a:lstStyle/>
          <a:p>
            <a:pPr marL="0" marR="0" lvl="0" indent="0" algn="r" rtl="0">
              <a:spcBef>
                <a:spcPts val="0"/>
              </a:spcBef>
              <a:spcAft>
                <a:spcPts val="0"/>
              </a:spcAft>
              <a:buNone/>
            </a:pPr>
            <a:fld id="{00000000-1234-1234-1234-123412341234}" type="slidenum">
              <a:rPr lang="zh-TW"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p1: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0" name="Google Shape;1030;p1:notes"/>
          <p:cNvSpPr txBox="1">
            <a:spLocks noGrp="1"/>
          </p:cNvSpPr>
          <p:nvPr>
            <p:ph type="body" idx="1"/>
          </p:nvPr>
        </p:nvSpPr>
        <p:spPr>
          <a:xfrm>
            <a:off x="700405" y="4470837"/>
            <a:ext cx="5603240" cy="3657957"/>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zh-TW"/>
              <a:t>全世界超過70億的人口,大約42萬的宣教士，其中只有大約2萬位的宣教士在未觸之民及未得之民（UUPG）中宣教。</a:t>
            </a:r>
            <a:endParaRPr/>
          </a:p>
          <a:p>
            <a:pPr marL="0" lvl="0" indent="0" algn="l" rtl="0">
              <a:spcBef>
                <a:spcPts val="0"/>
              </a:spcBef>
              <a:spcAft>
                <a:spcPts val="0"/>
              </a:spcAft>
              <a:buNone/>
            </a:pPr>
            <a:endParaRPr/>
          </a:p>
          <a:p>
            <a:pPr marL="0" lvl="0" indent="0" algn="l" rtl="0">
              <a:spcBef>
                <a:spcPts val="0"/>
              </a:spcBef>
              <a:spcAft>
                <a:spcPts val="0"/>
              </a:spcAft>
              <a:buNone/>
            </a:pPr>
            <a:r>
              <a:rPr lang="zh-TW"/>
              <a:t>今天我們面對30億\未得之民的人口，如果每1萬人中就需要一位宣教士，那麼我們就需要30萬位的宣教士，才能滿足完成大使命的需要，</a:t>
            </a:r>
            <a:endParaRPr/>
          </a:p>
          <a:p>
            <a:pPr marL="0" lvl="0" indent="0" algn="l" rtl="0">
              <a:spcBef>
                <a:spcPts val="0"/>
              </a:spcBef>
              <a:spcAft>
                <a:spcPts val="0"/>
              </a:spcAft>
              <a:buNone/>
            </a:pPr>
            <a:r>
              <a:rPr lang="zh-TW"/>
              <a:t>然而面對這麼大的需要,宣教士從何而來呢？</a:t>
            </a:r>
            <a:endParaRPr/>
          </a:p>
          <a:p>
            <a:pPr marL="0" lvl="0" indent="0" algn="l" rtl="0">
              <a:spcBef>
                <a:spcPts val="0"/>
              </a:spcBef>
              <a:spcAft>
                <a:spcPts val="0"/>
              </a:spcAft>
              <a:buNone/>
            </a:pPr>
            <a:endParaRPr/>
          </a:p>
          <a:p>
            <a:pPr marL="0" lvl="0" indent="0" algn="l" rtl="0">
              <a:spcBef>
                <a:spcPts val="0"/>
              </a:spcBef>
              <a:spcAft>
                <a:spcPts val="0"/>
              </a:spcAft>
              <a:buNone/>
            </a:pPr>
            <a:r>
              <a:rPr lang="zh-TW"/>
              <a:t>我們如何成為他們的幫助呢？本專題將很實際的分享多年來事奉的經驗，相信對您及您的教會的宣教將會有突破性的進展。</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zh-TW"/>
              <a:t>今天的主題目標會涵蓋三個方面       </a:t>
            </a:r>
            <a:endParaRPr/>
          </a:p>
          <a:p>
            <a:pPr marL="0" lvl="0" indent="0" algn="l" rtl="0">
              <a:spcBef>
                <a:spcPts val="0"/>
              </a:spcBef>
              <a:spcAft>
                <a:spcPts val="0"/>
              </a:spcAft>
              <a:buNone/>
            </a:pPr>
            <a:r>
              <a:rPr lang="zh-TW"/>
              <a:t>宣教真理 Instruction   </a:t>
            </a:r>
            <a:endParaRPr/>
          </a:p>
          <a:p>
            <a:pPr marL="0" lvl="0" indent="0" algn="l" rtl="0">
              <a:spcBef>
                <a:spcPts val="0"/>
              </a:spcBef>
              <a:spcAft>
                <a:spcPts val="0"/>
              </a:spcAft>
              <a:buNone/>
            </a:pPr>
            <a:r>
              <a:rPr lang="zh-TW"/>
              <a:t>宣教資訊 Information   </a:t>
            </a:r>
            <a:endParaRPr/>
          </a:p>
          <a:p>
            <a:pPr marL="0" lvl="0" indent="0" algn="l" rtl="0">
              <a:spcBef>
                <a:spcPts val="0"/>
              </a:spcBef>
              <a:spcAft>
                <a:spcPts val="0"/>
              </a:spcAft>
              <a:buNone/>
            </a:pPr>
            <a:r>
              <a:rPr lang="zh-TW"/>
              <a:t>宣教實踐 Application </a:t>
            </a:r>
            <a:endParaRPr/>
          </a:p>
        </p:txBody>
      </p:sp>
      <p:sp>
        <p:nvSpPr>
          <p:cNvPr id="1031" name="Google Shape;1031;p1:notes"/>
          <p:cNvSpPr txBox="1">
            <a:spLocks noGrp="1"/>
          </p:cNvSpPr>
          <p:nvPr>
            <p:ph type="sldNum" idx="12"/>
          </p:nvPr>
        </p:nvSpPr>
        <p:spPr>
          <a:xfrm>
            <a:off x="3967341" y="8823936"/>
            <a:ext cx="3035088" cy="466115"/>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ltLang="zh-TW">
                <a:solidFill>
                  <a:srgbClr val="000000"/>
                </a:solidFill>
                <a:latin typeface="Calibri"/>
                <a:ea typeface="Calibri"/>
                <a:cs typeface="Calibri"/>
                <a:sym typeface="Calibri"/>
              </a:rPr>
              <a:t>1</a:t>
            </a:fld>
            <a:endParaRPr>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p10:notes"/>
          <p:cNvSpPr txBox="1">
            <a:spLocks noGrp="1"/>
          </p:cNvSpPr>
          <p:nvPr>
            <p:ph type="body" idx="1"/>
          </p:nvPr>
        </p:nvSpPr>
        <p:spPr>
          <a:xfrm>
            <a:off x="700405" y="4470837"/>
            <a:ext cx="5603240" cy="3657957"/>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None/>
            </a:pPr>
            <a:endParaRPr/>
          </a:p>
        </p:txBody>
      </p:sp>
      <p:sp>
        <p:nvSpPr>
          <p:cNvPr id="1161" name="Google Shape;1161;p10: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p11:notes"/>
          <p:cNvSpPr txBox="1">
            <a:spLocks noGrp="1"/>
          </p:cNvSpPr>
          <p:nvPr>
            <p:ph type="body" idx="1"/>
          </p:nvPr>
        </p:nvSpPr>
        <p:spPr>
          <a:xfrm>
            <a:off x="700405" y="4470837"/>
            <a:ext cx="5603240" cy="3657957"/>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None/>
            </a:pPr>
            <a:endParaRPr/>
          </a:p>
        </p:txBody>
      </p:sp>
      <p:sp>
        <p:nvSpPr>
          <p:cNvPr id="1179" name="Google Shape;1179;p11: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p12:notes"/>
          <p:cNvSpPr txBox="1">
            <a:spLocks noGrp="1"/>
          </p:cNvSpPr>
          <p:nvPr>
            <p:ph type="body" idx="1"/>
          </p:nvPr>
        </p:nvSpPr>
        <p:spPr>
          <a:xfrm>
            <a:off x="700405" y="4470837"/>
            <a:ext cx="5603240" cy="3657957"/>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None/>
            </a:pPr>
            <a:endParaRPr/>
          </a:p>
        </p:txBody>
      </p:sp>
      <p:sp>
        <p:nvSpPr>
          <p:cNvPr id="1190" name="Google Shape;1190;p12: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p13:notes"/>
          <p:cNvSpPr txBox="1">
            <a:spLocks noGrp="1"/>
          </p:cNvSpPr>
          <p:nvPr>
            <p:ph type="body" idx="1"/>
          </p:nvPr>
        </p:nvSpPr>
        <p:spPr>
          <a:xfrm>
            <a:off x="700405" y="4470837"/>
            <a:ext cx="5603240" cy="3657957"/>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None/>
            </a:pPr>
            <a:endParaRPr/>
          </a:p>
        </p:txBody>
      </p:sp>
      <p:sp>
        <p:nvSpPr>
          <p:cNvPr id="1209" name="Google Shape;1209;p13: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p14: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4" name="Google Shape;1224;p14:notes"/>
          <p:cNvSpPr txBox="1">
            <a:spLocks noGrp="1"/>
          </p:cNvSpPr>
          <p:nvPr>
            <p:ph type="body" idx="1"/>
          </p:nvPr>
        </p:nvSpPr>
        <p:spPr>
          <a:xfrm>
            <a:off x="700405" y="4470837"/>
            <a:ext cx="5603240" cy="3657957"/>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endParaRPr/>
          </a:p>
        </p:txBody>
      </p:sp>
      <p:sp>
        <p:nvSpPr>
          <p:cNvPr id="1225" name="Google Shape;1225;p14:notes"/>
          <p:cNvSpPr txBox="1">
            <a:spLocks noGrp="1"/>
          </p:cNvSpPr>
          <p:nvPr>
            <p:ph type="sldNum" idx="12"/>
          </p:nvPr>
        </p:nvSpPr>
        <p:spPr>
          <a:xfrm>
            <a:off x="3967341" y="8823936"/>
            <a:ext cx="3035088" cy="466115"/>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ltLang="zh-TW"/>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p15:notes"/>
          <p:cNvSpPr txBox="1">
            <a:spLocks noGrp="1"/>
          </p:cNvSpPr>
          <p:nvPr>
            <p:ph type="body" idx="1"/>
          </p:nvPr>
        </p:nvSpPr>
        <p:spPr>
          <a:xfrm>
            <a:off x="700405" y="4470837"/>
            <a:ext cx="5603240" cy="3657957"/>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None/>
            </a:pPr>
            <a:endParaRPr/>
          </a:p>
        </p:txBody>
      </p:sp>
      <p:sp>
        <p:nvSpPr>
          <p:cNvPr id="1237" name="Google Shape;1237;p15: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p16: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0" name="Google Shape;1250;p16:notes"/>
          <p:cNvSpPr txBox="1">
            <a:spLocks noGrp="1"/>
          </p:cNvSpPr>
          <p:nvPr>
            <p:ph type="body" idx="1"/>
          </p:nvPr>
        </p:nvSpPr>
        <p:spPr>
          <a:xfrm>
            <a:off x="700405" y="4470837"/>
            <a:ext cx="5603240" cy="3657957"/>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zh-TW" b="1">
                <a:solidFill>
                  <a:srgbClr val="FF0000"/>
                </a:solidFill>
                <a:latin typeface="Calibri"/>
                <a:ea typeface="Calibri"/>
                <a:cs typeface="Calibri"/>
                <a:sym typeface="Calibri"/>
              </a:rPr>
              <a:t>點---定點的佈局</a:t>
            </a:r>
            <a:endParaRPr b="1">
              <a:solidFill>
                <a:srgbClr val="FF0000"/>
              </a:solidFill>
              <a:latin typeface="Calibri"/>
              <a:ea typeface="Calibri"/>
              <a:cs typeface="Calibri"/>
              <a:sym typeface="Calibri"/>
            </a:endParaRPr>
          </a:p>
          <a:p>
            <a:pPr marL="0" lvl="0" indent="0" algn="l" rtl="0">
              <a:spcBef>
                <a:spcPts val="0"/>
              </a:spcBef>
              <a:spcAft>
                <a:spcPts val="0"/>
              </a:spcAft>
              <a:buNone/>
            </a:pPr>
            <a:endParaRPr b="1">
              <a:solidFill>
                <a:srgbClr val="FF0000"/>
              </a:solidFill>
              <a:latin typeface="Calibri"/>
              <a:ea typeface="Calibri"/>
              <a:cs typeface="Calibri"/>
              <a:sym typeface="Calibri"/>
            </a:endParaRPr>
          </a:p>
          <a:p>
            <a:pPr marL="0" lvl="0" indent="0" algn="l" rtl="0">
              <a:spcBef>
                <a:spcPts val="0"/>
              </a:spcBef>
              <a:spcAft>
                <a:spcPts val="0"/>
              </a:spcAft>
              <a:buNone/>
            </a:pPr>
            <a:r>
              <a:rPr lang="zh-TW" b="1">
                <a:solidFill>
                  <a:srgbClr val="FF0000"/>
                </a:solidFill>
                <a:latin typeface="Calibri"/>
                <a:ea typeface="Calibri"/>
                <a:cs typeface="Calibri"/>
                <a:sym typeface="Calibri"/>
              </a:rPr>
              <a:t>線---區域的佈局</a:t>
            </a:r>
            <a:endParaRPr b="1">
              <a:solidFill>
                <a:srgbClr val="FF0000"/>
              </a:solidFill>
              <a:latin typeface="Calibri"/>
              <a:ea typeface="Calibri"/>
              <a:cs typeface="Calibri"/>
              <a:sym typeface="Calibri"/>
            </a:endParaRPr>
          </a:p>
          <a:p>
            <a:pPr marL="0" lvl="0" indent="0" algn="l" rtl="0">
              <a:spcBef>
                <a:spcPts val="0"/>
              </a:spcBef>
              <a:spcAft>
                <a:spcPts val="0"/>
              </a:spcAft>
              <a:buNone/>
            </a:pPr>
            <a:endParaRPr b="1">
              <a:solidFill>
                <a:srgbClr val="FF0000"/>
              </a:solidFill>
              <a:latin typeface="Calibri"/>
              <a:ea typeface="Calibri"/>
              <a:cs typeface="Calibri"/>
              <a:sym typeface="Calibri"/>
            </a:endParaRPr>
          </a:p>
          <a:p>
            <a:pPr marL="0" lvl="0" indent="0" algn="l" rtl="0">
              <a:spcBef>
                <a:spcPts val="0"/>
              </a:spcBef>
              <a:spcAft>
                <a:spcPts val="0"/>
              </a:spcAft>
              <a:buNone/>
            </a:pPr>
            <a:r>
              <a:rPr lang="zh-TW" b="1">
                <a:solidFill>
                  <a:srgbClr val="FF0000"/>
                </a:solidFill>
                <a:latin typeface="Calibri"/>
                <a:ea typeface="Calibri"/>
                <a:cs typeface="Calibri"/>
                <a:sym typeface="Calibri"/>
              </a:rPr>
              <a:t>面---全球的佈局</a:t>
            </a:r>
            <a:endParaRPr b="1">
              <a:solidFill>
                <a:srgbClr val="FF0000"/>
              </a:solidFill>
              <a:latin typeface="Calibri"/>
              <a:ea typeface="Calibri"/>
              <a:cs typeface="Calibri"/>
              <a:sym typeface="Calibri"/>
            </a:endParaRPr>
          </a:p>
          <a:p>
            <a:pPr marL="0" lvl="0" indent="0" algn="l" rtl="0">
              <a:spcBef>
                <a:spcPts val="0"/>
              </a:spcBef>
              <a:spcAft>
                <a:spcPts val="0"/>
              </a:spcAft>
              <a:buNone/>
            </a:pPr>
            <a:endParaRPr/>
          </a:p>
        </p:txBody>
      </p:sp>
      <p:sp>
        <p:nvSpPr>
          <p:cNvPr id="1251" name="Google Shape;1251;p16:notes"/>
          <p:cNvSpPr txBox="1">
            <a:spLocks noGrp="1"/>
          </p:cNvSpPr>
          <p:nvPr>
            <p:ph type="sldNum" idx="12"/>
          </p:nvPr>
        </p:nvSpPr>
        <p:spPr>
          <a:xfrm>
            <a:off x="3967341" y="8823936"/>
            <a:ext cx="3035088" cy="466115"/>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ltLang="zh-TW">
                <a:solidFill>
                  <a:srgbClr val="000000"/>
                </a:solidFill>
                <a:latin typeface="Calibri"/>
                <a:ea typeface="Calibri"/>
                <a:cs typeface="Calibri"/>
                <a:sym typeface="Calibri"/>
              </a:rPr>
              <a:t>16</a:t>
            </a:fld>
            <a:endParaRPr>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p17:notes"/>
          <p:cNvSpPr txBox="1">
            <a:spLocks noGrp="1"/>
          </p:cNvSpPr>
          <p:nvPr>
            <p:ph type="body" idx="1"/>
          </p:nvPr>
        </p:nvSpPr>
        <p:spPr>
          <a:xfrm>
            <a:off x="700405" y="4470837"/>
            <a:ext cx="5603240" cy="3657957"/>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None/>
            </a:pPr>
            <a:endParaRPr/>
          </a:p>
        </p:txBody>
      </p:sp>
      <p:sp>
        <p:nvSpPr>
          <p:cNvPr id="1273" name="Google Shape;1273;p17: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p18: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3" name="Google Shape;1293;p18:notes"/>
          <p:cNvSpPr txBox="1">
            <a:spLocks noGrp="1"/>
          </p:cNvSpPr>
          <p:nvPr>
            <p:ph type="body" idx="1"/>
          </p:nvPr>
        </p:nvSpPr>
        <p:spPr>
          <a:xfrm>
            <a:off x="700405" y="4470837"/>
            <a:ext cx="5603240" cy="3657957"/>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endParaRPr/>
          </a:p>
        </p:txBody>
      </p:sp>
      <p:sp>
        <p:nvSpPr>
          <p:cNvPr id="1294" name="Google Shape;1294;p18:notes"/>
          <p:cNvSpPr txBox="1">
            <a:spLocks noGrp="1"/>
          </p:cNvSpPr>
          <p:nvPr>
            <p:ph type="sldNum" idx="12"/>
          </p:nvPr>
        </p:nvSpPr>
        <p:spPr>
          <a:xfrm>
            <a:off x="3967341" y="8823936"/>
            <a:ext cx="3035088" cy="466115"/>
          </a:xfrm>
          <a:prstGeom prst="rect">
            <a:avLst/>
          </a:prstGeom>
          <a:noFill/>
          <a:ln>
            <a:noFill/>
          </a:ln>
        </p:spPr>
        <p:txBody>
          <a:bodyPr spcFirstLastPara="1" wrap="square" lIns="93100" tIns="46550" rIns="93100" bIns="465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altLang="zh-TW"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Google Shape;1300;p19:notes"/>
          <p:cNvSpPr txBox="1">
            <a:spLocks noGrp="1"/>
          </p:cNvSpPr>
          <p:nvPr>
            <p:ph type="body" idx="1"/>
          </p:nvPr>
        </p:nvSpPr>
        <p:spPr>
          <a:xfrm>
            <a:off x="700405" y="4470837"/>
            <a:ext cx="5603240" cy="3657957"/>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None/>
            </a:pPr>
            <a:endParaRPr/>
          </a:p>
        </p:txBody>
      </p:sp>
      <p:sp>
        <p:nvSpPr>
          <p:cNvPr id="1301" name="Google Shape;1301;p19: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p2: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5" name="Google Shape;1045;p2:notes"/>
          <p:cNvSpPr txBox="1">
            <a:spLocks noGrp="1"/>
          </p:cNvSpPr>
          <p:nvPr>
            <p:ph type="body" idx="1"/>
          </p:nvPr>
        </p:nvSpPr>
        <p:spPr>
          <a:xfrm>
            <a:off x="700405" y="4470837"/>
            <a:ext cx="5603240" cy="3657957"/>
          </a:xfrm>
          <a:prstGeom prst="rect">
            <a:avLst/>
          </a:prstGeom>
          <a:noFill/>
          <a:ln>
            <a:noFill/>
          </a:ln>
        </p:spPr>
        <p:txBody>
          <a:bodyPr spcFirstLastPara="1" wrap="square" lIns="93100" tIns="46550" rIns="93100" bIns="4655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zh-TW" sz="1200" b="0" i="0" u="none" strike="noStrike" cap="none">
                <a:solidFill>
                  <a:srgbClr val="000000"/>
                </a:solidFill>
                <a:latin typeface="Calibri"/>
                <a:ea typeface="Calibri"/>
                <a:cs typeface="Calibri"/>
                <a:sym typeface="Calibri"/>
              </a:rPr>
              <a:t>今年是神帶領我們MFCI第15周年的日子</a:t>
            </a: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zh-TW" sz="1200" b="0" i="0" u="none" strike="noStrike" cap="none">
                <a:solidFill>
                  <a:srgbClr val="000000"/>
                </a:solidFill>
                <a:latin typeface="Calibri"/>
                <a:ea typeface="Calibri"/>
                <a:cs typeface="Calibri"/>
                <a:sym typeface="Calibri"/>
              </a:rPr>
              <a:t>MFCI成立的目的就是為了回應這個呼聲</a:t>
            </a: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zh-TW" sz="1200" b="0" i="0" u="none" strike="noStrike" cap="none">
                <a:solidFill>
                  <a:srgbClr val="000000"/>
                </a:solidFill>
                <a:latin typeface="Calibri"/>
                <a:ea typeface="Calibri"/>
                <a:cs typeface="Calibri"/>
                <a:sym typeface="Calibri"/>
              </a:rPr>
              <a:t>也是以未得之民宣教為導向的宣教差會</a:t>
            </a:r>
            <a:endParaRPr/>
          </a:p>
          <a:p>
            <a:pPr marL="0" lvl="0" indent="0" algn="l" rtl="0">
              <a:spcBef>
                <a:spcPts val="0"/>
              </a:spcBef>
              <a:spcAft>
                <a:spcPts val="0"/>
              </a:spcAft>
              <a:buNone/>
            </a:pPr>
            <a:endParaRPr/>
          </a:p>
        </p:txBody>
      </p:sp>
      <p:sp>
        <p:nvSpPr>
          <p:cNvPr id="1046" name="Google Shape;1046;p2:notes"/>
          <p:cNvSpPr txBox="1">
            <a:spLocks noGrp="1"/>
          </p:cNvSpPr>
          <p:nvPr>
            <p:ph type="sldNum" idx="12"/>
          </p:nvPr>
        </p:nvSpPr>
        <p:spPr>
          <a:xfrm>
            <a:off x="3967341" y="8823936"/>
            <a:ext cx="3035088" cy="466115"/>
          </a:xfrm>
          <a:prstGeom prst="rect">
            <a:avLst/>
          </a:prstGeom>
          <a:noFill/>
          <a:ln>
            <a:noFill/>
          </a:ln>
        </p:spPr>
        <p:txBody>
          <a:bodyPr spcFirstLastPara="1" wrap="square" lIns="93100" tIns="46550" rIns="93100" bIns="465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altLang="zh-TW"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p20:notes"/>
          <p:cNvSpPr txBox="1">
            <a:spLocks noGrp="1"/>
          </p:cNvSpPr>
          <p:nvPr>
            <p:ph type="body" idx="1"/>
          </p:nvPr>
        </p:nvSpPr>
        <p:spPr>
          <a:xfrm>
            <a:off x="700405" y="4470837"/>
            <a:ext cx="5603240" cy="3657957"/>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None/>
            </a:pPr>
            <a:endParaRPr/>
          </a:p>
        </p:txBody>
      </p:sp>
      <p:sp>
        <p:nvSpPr>
          <p:cNvPr id="1308" name="Google Shape;1308;p20: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p21:notes"/>
          <p:cNvSpPr txBox="1">
            <a:spLocks noGrp="1"/>
          </p:cNvSpPr>
          <p:nvPr>
            <p:ph type="body" idx="1"/>
          </p:nvPr>
        </p:nvSpPr>
        <p:spPr>
          <a:xfrm>
            <a:off x="700405" y="4470837"/>
            <a:ext cx="5603240" cy="3657957"/>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None/>
            </a:pPr>
            <a:endParaRPr/>
          </a:p>
        </p:txBody>
      </p:sp>
      <p:sp>
        <p:nvSpPr>
          <p:cNvPr id="1317" name="Google Shape;1317;p21: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p22:notes"/>
          <p:cNvSpPr txBox="1">
            <a:spLocks noGrp="1"/>
          </p:cNvSpPr>
          <p:nvPr>
            <p:ph type="body" idx="1"/>
          </p:nvPr>
        </p:nvSpPr>
        <p:spPr>
          <a:xfrm>
            <a:off x="700405" y="4470837"/>
            <a:ext cx="5603240" cy="3657957"/>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None/>
            </a:pPr>
            <a:endParaRPr/>
          </a:p>
        </p:txBody>
      </p:sp>
      <p:sp>
        <p:nvSpPr>
          <p:cNvPr id="1325" name="Google Shape;1325;p22: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p23:notes"/>
          <p:cNvSpPr txBox="1">
            <a:spLocks noGrp="1"/>
          </p:cNvSpPr>
          <p:nvPr>
            <p:ph type="body" idx="1"/>
          </p:nvPr>
        </p:nvSpPr>
        <p:spPr>
          <a:xfrm>
            <a:off x="700405" y="4470837"/>
            <a:ext cx="5603240" cy="3657957"/>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None/>
            </a:pPr>
            <a:endParaRPr/>
          </a:p>
        </p:txBody>
      </p:sp>
      <p:sp>
        <p:nvSpPr>
          <p:cNvPr id="1333" name="Google Shape;1333;p23: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p24:notes"/>
          <p:cNvSpPr txBox="1">
            <a:spLocks noGrp="1"/>
          </p:cNvSpPr>
          <p:nvPr>
            <p:ph type="body" idx="1"/>
          </p:nvPr>
        </p:nvSpPr>
        <p:spPr>
          <a:xfrm>
            <a:off x="700405" y="4470837"/>
            <a:ext cx="5603240" cy="3657957"/>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None/>
            </a:pPr>
            <a:endParaRPr/>
          </a:p>
        </p:txBody>
      </p:sp>
      <p:sp>
        <p:nvSpPr>
          <p:cNvPr id="1348" name="Google Shape;1348;p24: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p25: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4" name="Google Shape;1364;p25:notes"/>
          <p:cNvSpPr txBox="1">
            <a:spLocks noGrp="1"/>
          </p:cNvSpPr>
          <p:nvPr>
            <p:ph type="body" idx="1"/>
          </p:nvPr>
        </p:nvSpPr>
        <p:spPr>
          <a:xfrm>
            <a:off x="700405" y="4470837"/>
            <a:ext cx="5603240" cy="3657957"/>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endParaRPr/>
          </a:p>
        </p:txBody>
      </p:sp>
      <p:sp>
        <p:nvSpPr>
          <p:cNvPr id="1365" name="Google Shape;1365;p25:notes"/>
          <p:cNvSpPr txBox="1">
            <a:spLocks noGrp="1"/>
          </p:cNvSpPr>
          <p:nvPr>
            <p:ph type="sldNum" idx="12"/>
          </p:nvPr>
        </p:nvSpPr>
        <p:spPr>
          <a:xfrm>
            <a:off x="3967341" y="8823936"/>
            <a:ext cx="3035088" cy="466115"/>
          </a:xfrm>
          <a:prstGeom prst="rect">
            <a:avLst/>
          </a:prstGeom>
          <a:noFill/>
          <a:ln>
            <a:noFill/>
          </a:ln>
        </p:spPr>
        <p:txBody>
          <a:bodyPr spcFirstLastPara="1" wrap="square" lIns="93100" tIns="46550" rIns="93100" bIns="465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altLang="zh-TW"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Google Shape;1371;p26:notes"/>
          <p:cNvSpPr txBox="1">
            <a:spLocks noGrp="1"/>
          </p:cNvSpPr>
          <p:nvPr>
            <p:ph type="body" idx="1"/>
          </p:nvPr>
        </p:nvSpPr>
        <p:spPr>
          <a:xfrm>
            <a:off x="700405" y="4470837"/>
            <a:ext cx="5603240" cy="3657957"/>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None/>
            </a:pPr>
            <a:endParaRPr/>
          </a:p>
        </p:txBody>
      </p:sp>
      <p:sp>
        <p:nvSpPr>
          <p:cNvPr id="1372" name="Google Shape;1372;p26: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p27:notes"/>
          <p:cNvSpPr txBox="1">
            <a:spLocks noGrp="1"/>
          </p:cNvSpPr>
          <p:nvPr>
            <p:ph type="body" idx="1"/>
          </p:nvPr>
        </p:nvSpPr>
        <p:spPr>
          <a:xfrm>
            <a:off x="700405" y="4470837"/>
            <a:ext cx="5603240" cy="3657957"/>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None/>
            </a:pPr>
            <a:endParaRPr/>
          </a:p>
        </p:txBody>
      </p:sp>
      <p:sp>
        <p:nvSpPr>
          <p:cNvPr id="1380" name="Google Shape;1380;p27: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p28: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6" name="Google Shape;1436;p28:notes"/>
          <p:cNvSpPr txBox="1">
            <a:spLocks noGrp="1"/>
          </p:cNvSpPr>
          <p:nvPr>
            <p:ph type="body" idx="1"/>
          </p:nvPr>
        </p:nvSpPr>
        <p:spPr>
          <a:xfrm>
            <a:off x="700405" y="4470837"/>
            <a:ext cx="5603240" cy="3657957"/>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endParaRPr/>
          </a:p>
        </p:txBody>
      </p:sp>
      <p:sp>
        <p:nvSpPr>
          <p:cNvPr id="1437" name="Google Shape;1437;p28:notes"/>
          <p:cNvSpPr txBox="1">
            <a:spLocks noGrp="1"/>
          </p:cNvSpPr>
          <p:nvPr>
            <p:ph type="sldNum" idx="12"/>
          </p:nvPr>
        </p:nvSpPr>
        <p:spPr>
          <a:xfrm>
            <a:off x="3967341" y="8823936"/>
            <a:ext cx="3035088" cy="466115"/>
          </a:xfrm>
          <a:prstGeom prst="rect">
            <a:avLst/>
          </a:prstGeom>
          <a:noFill/>
          <a:ln>
            <a:noFill/>
          </a:ln>
        </p:spPr>
        <p:txBody>
          <a:bodyPr spcFirstLastPara="1" wrap="square" lIns="93100" tIns="46550" rIns="93100" bIns="465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altLang="zh-TW" sz="12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p29:notes"/>
          <p:cNvSpPr txBox="1">
            <a:spLocks noGrp="1"/>
          </p:cNvSpPr>
          <p:nvPr>
            <p:ph type="body" idx="1"/>
          </p:nvPr>
        </p:nvSpPr>
        <p:spPr>
          <a:xfrm>
            <a:off x="700405" y="4470837"/>
            <a:ext cx="5603240" cy="3657957"/>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None/>
            </a:pPr>
            <a:endParaRPr/>
          </a:p>
        </p:txBody>
      </p:sp>
      <p:sp>
        <p:nvSpPr>
          <p:cNvPr id="1443" name="Google Shape;1443;p29: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p3: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6" name="Google Shape;1056;p3:notes"/>
          <p:cNvSpPr txBox="1">
            <a:spLocks noGrp="1"/>
          </p:cNvSpPr>
          <p:nvPr>
            <p:ph type="body" idx="1"/>
          </p:nvPr>
        </p:nvSpPr>
        <p:spPr>
          <a:xfrm>
            <a:off x="700405" y="4470837"/>
            <a:ext cx="5603240" cy="3657957"/>
          </a:xfrm>
          <a:prstGeom prst="rect">
            <a:avLst/>
          </a:prstGeom>
          <a:noFill/>
          <a:ln>
            <a:noFill/>
          </a:ln>
        </p:spPr>
        <p:txBody>
          <a:bodyPr spcFirstLastPara="1" wrap="square" lIns="93100" tIns="46550" rIns="93100" bIns="4655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zh-TW" sz="1200" b="1" i="0" u="none" strike="noStrike" cap="none">
                <a:solidFill>
                  <a:srgbClr val="000000"/>
                </a:solidFill>
                <a:latin typeface="Calibri"/>
                <a:ea typeface="Calibri"/>
                <a:cs typeface="Calibri"/>
                <a:sym typeface="Calibri"/>
              </a:rPr>
              <a:t>詩137:5-6</a:t>
            </a:r>
            <a:endParaRPr/>
          </a:p>
          <a:p>
            <a:pPr marL="0" marR="0" lvl="0" indent="0" algn="l" rtl="0">
              <a:lnSpc>
                <a:spcPct val="100000"/>
              </a:lnSpc>
              <a:spcBef>
                <a:spcPts val="0"/>
              </a:spcBef>
              <a:spcAft>
                <a:spcPts val="0"/>
              </a:spcAft>
              <a:buClr>
                <a:srgbClr val="000000"/>
              </a:buClr>
              <a:buSzPts val="1200"/>
              <a:buFont typeface="Calibri"/>
              <a:buNone/>
            </a:pPr>
            <a:r>
              <a:rPr lang="zh-TW" sz="1200" b="1" i="0" u="none" strike="noStrike" cap="none">
                <a:solidFill>
                  <a:srgbClr val="000000"/>
                </a:solidFill>
                <a:latin typeface="Calibri"/>
                <a:ea typeface="Calibri"/>
                <a:cs typeface="Calibri"/>
                <a:sym typeface="Calibri"/>
              </a:rPr>
              <a:t>立了志向</a:t>
            </a:r>
            <a:endParaRPr sz="12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zh-TW" sz="1200" b="1" i="0" u="none" strike="noStrike" cap="none">
                <a:solidFill>
                  <a:srgbClr val="000000"/>
                </a:solidFill>
                <a:latin typeface="Calibri"/>
                <a:ea typeface="Calibri"/>
                <a:cs typeface="Calibri"/>
                <a:sym typeface="Calibri"/>
              </a:rPr>
              <a:t>一顆中國心 一顆愛中國少數民族的心</a:t>
            </a:r>
            <a:endParaRPr sz="12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zh-TW" sz="1200" b="1" i="0" u="none" strike="noStrike" cap="none">
                <a:solidFill>
                  <a:srgbClr val="000000"/>
                </a:solidFill>
                <a:latin typeface="Calibri"/>
                <a:ea typeface="Calibri"/>
                <a:cs typeface="Calibri"/>
                <a:sym typeface="Calibri"/>
              </a:rPr>
              <a:t>如果我不向少數民族傳福音寧願右手忘記技巧</a:t>
            </a:r>
            <a:endParaRPr sz="12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zh-TW" sz="1200" b="1" i="0" u="none" strike="noStrike" cap="none">
                <a:solidFill>
                  <a:srgbClr val="000000"/>
                </a:solidFill>
                <a:latin typeface="Calibri"/>
                <a:ea typeface="Calibri"/>
                <a:cs typeface="Calibri"/>
                <a:sym typeface="Calibri"/>
              </a:rPr>
              <a:t>如果我不向少數民族傳福音寧願舌頭貼於上膛</a:t>
            </a:r>
            <a:endParaRPr sz="12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zh-TW" sz="1200" b="1" i="0" u="none" strike="noStrike" cap="none">
                <a:solidFill>
                  <a:srgbClr val="000000"/>
                </a:solidFill>
                <a:latin typeface="Calibri"/>
                <a:ea typeface="Calibri"/>
                <a:cs typeface="Calibri"/>
                <a:sym typeface="Calibri"/>
              </a:rPr>
              <a:t>每當我走不下去的時候---你愛我比這些更深嗎?</a:t>
            </a:r>
            <a:endParaRPr/>
          </a:p>
          <a:p>
            <a:pPr marL="0" marR="0" lvl="0" indent="0" algn="l" rtl="0">
              <a:lnSpc>
                <a:spcPct val="100000"/>
              </a:lnSpc>
              <a:spcBef>
                <a:spcPts val="0"/>
              </a:spcBef>
              <a:spcAft>
                <a:spcPts val="0"/>
              </a:spcAft>
              <a:buClr>
                <a:schemeClr val="dk1"/>
              </a:buClr>
              <a:buSzPts val="1200"/>
              <a:buFont typeface="Calibri"/>
              <a:buNone/>
            </a:pPr>
            <a:endParaRPr sz="12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1" i="0" u="none" strike="noStrike" cap="none">
              <a:solidFill>
                <a:srgbClr val="000000"/>
              </a:solidFill>
              <a:latin typeface="Calibri"/>
              <a:ea typeface="Calibri"/>
              <a:cs typeface="Calibri"/>
              <a:sym typeface="Calibri"/>
            </a:endParaRPr>
          </a:p>
          <a:p>
            <a:pPr marL="0" lvl="0" indent="0" algn="l" rtl="0">
              <a:spcBef>
                <a:spcPts val="0"/>
              </a:spcBef>
              <a:spcAft>
                <a:spcPts val="0"/>
              </a:spcAft>
              <a:buNone/>
            </a:pPr>
            <a:endParaRPr/>
          </a:p>
        </p:txBody>
      </p:sp>
      <p:sp>
        <p:nvSpPr>
          <p:cNvPr id="1057" name="Google Shape;1057;p3:notes"/>
          <p:cNvSpPr txBox="1">
            <a:spLocks noGrp="1"/>
          </p:cNvSpPr>
          <p:nvPr>
            <p:ph type="sldNum" idx="12"/>
          </p:nvPr>
        </p:nvSpPr>
        <p:spPr>
          <a:xfrm>
            <a:off x="3967341" y="8823936"/>
            <a:ext cx="3035088" cy="466115"/>
          </a:xfrm>
          <a:prstGeom prst="rect">
            <a:avLst/>
          </a:prstGeom>
          <a:noFill/>
          <a:ln>
            <a:noFill/>
          </a:ln>
        </p:spPr>
        <p:txBody>
          <a:bodyPr spcFirstLastPara="1" wrap="square" lIns="93100" tIns="46550" rIns="93100" bIns="465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altLang="zh-TW"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1"/>
        <p:cNvGrpSpPr/>
        <p:nvPr/>
      </p:nvGrpSpPr>
      <p:grpSpPr>
        <a:xfrm>
          <a:off x="0" y="0"/>
          <a:ext cx="0" cy="0"/>
          <a:chOff x="0" y="0"/>
          <a:chExt cx="0" cy="0"/>
        </a:xfrm>
      </p:grpSpPr>
      <p:sp>
        <p:nvSpPr>
          <p:cNvPr id="1452" name="Google Shape;1452;p30:notes"/>
          <p:cNvSpPr txBox="1">
            <a:spLocks noGrp="1"/>
          </p:cNvSpPr>
          <p:nvPr>
            <p:ph type="body" idx="1"/>
          </p:nvPr>
        </p:nvSpPr>
        <p:spPr>
          <a:xfrm>
            <a:off x="700405" y="4470837"/>
            <a:ext cx="5603240" cy="3657957"/>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None/>
            </a:pPr>
            <a:endParaRPr/>
          </a:p>
        </p:txBody>
      </p:sp>
      <p:sp>
        <p:nvSpPr>
          <p:cNvPr id="1453" name="Google Shape;1453;p30: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p31:notes"/>
          <p:cNvSpPr txBox="1">
            <a:spLocks noGrp="1"/>
          </p:cNvSpPr>
          <p:nvPr>
            <p:ph type="body" idx="1"/>
          </p:nvPr>
        </p:nvSpPr>
        <p:spPr>
          <a:xfrm>
            <a:off x="700405" y="4470837"/>
            <a:ext cx="5603240" cy="3657957"/>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None/>
            </a:pPr>
            <a:endParaRPr/>
          </a:p>
        </p:txBody>
      </p:sp>
      <p:sp>
        <p:nvSpPr>
          <p:cNvPr id="1476" name="Google Shape;1476;p31: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
        <p:cNvGrpSpPr/>
        <p:nvPr/>
      </p:nvGrpSpPr>
      <p:grpSpPr>
        <a:xfrm>
          <a:off x="0" y="0"/>
          <a:ext cx="0" cy="0"/>
          <a:chOff x="0" y="0"/>
          <a:chExt cx="0" cy="0"/>
        </a:xfrm>
      </p:grpSpPr>
      <p:sp>
        <p:nvSpPr>
          <p:cNvPr id="1491" name="Google Shape;1491;p32:notes"/>
          <p:cNvSpPr txBox="1">
            <a:spLocks noGrp="1"/>
          </p:cNvSpPr>
          <p:nvPr>
            <p:ph type="body" idx="1"/>
          </p:nvPr>
        </p:nvSpPr>
        <p:spPr>
          <a:xfrm>
            <a:off x="700405" y="4470837"/>
            <a:ext cx="5603240" cy="3657957"/>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None/>
            </a:pPr>
            <a:endParaRPr/>
          </a:p>
        </p:txBody>
      </p:sp>
      <p:sp>
        <p:nvSpPr>
          <p:cNvPr id="1492" name="Google Shape;1492;p32: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Google Shape;1506;p33:notes"/>
          <p:cNvSpPr>
            <a:spLocks noGrp="1" noRot="1" noChangeAspect="1"/>
          </p:cNvSpPr>
          <p:nvPr>
            <p:ph type="sldImg" idx="2"/>
          </p:nvPr>
        </p:nvSpPr>
        <p:spPr>
          <a:xfrm>
            <a:off x="206375" y="1376363"/>
            <a:ext cx="6591300" cy="3706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7" name="Google Shape;1507;p33:notes"/>
          <p:cNvSpPr txBox="1">
            <a:spLocks noGrp="1"/>
          </p:cNvSpPr>
          <p:nvPr>
            <p:ph type="body" idx="1"/>
          </p:nvPr>
        </p:nvSpPr>
        <p:spPr>
          <a:xfrm>
            <a:off x="700405" y="4470837"/>
            <a:ext cx="5603240" cy="3657957"/>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endParaRPr/>
          </a:p>
        </p:txBody>
      </p:sp>
      <p:sp>
        <p:nvSpPr>
          <p:cNvPr id="1508" name="Google Shape;1508;p33:notes"/>
          <p:cNvSpPr txBox="1">
            <a:spLocks noGrp="1"/>
          </p:cNvSpPr>
          <p:nvPr>
            <p:ph type="sldNum" idx="12"/>
          </p:nvPr>
        </p:nvSpPr>
        <p:spPr>
          <a:xfrm>
            <a:off x="3967341" y="8823936"/>
            <a:ext cx="3035088" cy="466115"/>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ltLang="zh-TW">
                <a:solidFill>
                  <a:srgbClr val="000000"/>
                </a:solidFill>
              </a:rPr>
              <a:t>33</a:t>
            </a:fld>
            <a:endParaRPr>
              <a:solidFill>
                <a:srgbClr val="000000"/>
              </a:solidFill>
            </a:endParaRPr>
          </a:p>
        </p:txBody>
      </p:sp>
      <p:sp>
        <p:nvSpPr>
          <p:cNvPr id="1509" name="Google Shape;1509;p33:notes"/>
          <p:cNvSpPr txBox="1">
            <a:spLocks noGrp="1"/>
          </p:cNvSpPr>
          <p:nvPr>
            <p:ph type="ftr" idx="11"/>
          </p:nvPr>
        </p:nvSpPr>
        <p:spPr>
          <a:xfrm>
            <a:off x="0" y="8823936"/>
            <a:ext cx="3035088" cy="466115"/>
          </a:xfrm>
          <a:prstGeom prst="rect">
            <a:avLst/>
          </a:prstGeom>
          <a:noFill/>
          <a:ln>
            <a:noFill/>
          </a:ln>
        </p:spPr>
        <p:txBody>
          <a:bodyPr spcFirstLastPara="1" wrap="square" lIns="93100" tIns="46550" rIns="93100" bIns="46550" anchor="b" anchorCtr="0">
            <a:noAutofit/>
          </a:bodyPr>
          <a:lstStyle/>
          <a:p>
            <a:pPr marL="0" lvl="0" indent="0" algn="l" rtl="0">
              <a:spcBef>
                <a:spcPts val="0"/>
              </a:spcBef>
              <a:spcAft>
                <a:spcPts val="0"/>
              </a:spcAft>
              <a:buNone/>
            </a:pPr>
            <a:endParaRPr>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p34:notes"/>
          <p:cNvSpPr txBox="1">
            <a:spLocks noGrp="1"/>
          </p:cNvSpPr>
          <p:nvPr>
            <p:ph type="body" idx="1"/>
          </p:nvPr>
        </p:nvSpPr>
        <p:spPr>
          <a:xfrm>
            <a:off x="700405" y="4470837"/>
            <a:ext cx="5603240" cy="3657957"/>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None/>
            </a:pPr>
            <a:endParaRPr/>
          </a:p>
        </p:txBody>
      </p:sp>
      <p:sp>
        <p:nvSpPr>
          <p:cNvPr id="1525" name="Google Shape;1525;p34: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9"/>
        <p:cNvGrpSpPr/>
        <p:nvPr/>
      </p:nvGrpSpPr>
      <p:grpSpPr>
        <a:xfrm>
          <a:off x="0" y="0"/>
          <a:ext cx="0" cy="0"/>
          <a:chOff x="0" y="0"/>
          <a:chExt cx="0" cy="0"/>
        </a:xfrm>
      </p:grpSpPr>
      <p:sp>
        <p:nvSpPr>
          <p:cNvPr id="1560" name="Google Shape;1560;p35:notes"/>
          <p:cNvSpPr txBox="1">
            <a:spLocks noGrp="1"/>
          </p:cNvSpPr>
          <p:nvPr>
            <p:ph type="body" idx="1"/>
          </p:nvPr>
        </p:nvSpPr>
        <p:spPr>
          <a:xfrm>
            <a:off x="700405" y="4470837"/>
            <a:ext cx="5603240" cy="3657957"/>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None/>
            </a:pPr>
            <a:endParaRPr/>
          </a:p>
        </p:txBody>
      </p:sp>
      <p:sp>
        <p:nvSpPr>
          <p:cNvPr id="1561" name="Google Shape;1561;p35: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Google Shape;1577;p36:notes"/>
          <p:cNvSpPr txBox="1">
            <a:spLocks noGrp="1"/>
          </p:cNvSpPr>
          <p:nvPr>
            <p:ph type="body" idx="1"/>
          </p:nvPr>
        </p:nvSpPr>
        <p:spPr>
          <a:xfrm>
            <a:off x="700405" y="4470837"/>
            <a:ext cx="5603240" cy="3657957"/>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None/>
            </a:pPr>
            <a:endParaRPr/>
          </a:p>
        </p:txBody>
      </p:sp>
      <p:sp>
        <p:nvSpPr>
          <p:cNvPr id="1578" name="Google Shape;1578;p36: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p37:notes"/>
          <p:cNvSpPr txBox="1">
            <a:spLocks noGrp="1"/>
          </p:cNvSpPr>
          <p:nvPr>
            <p:ph type="body" idx="1"/>
          </p:nvPr>
        </p:nvSpPr>
        <p:spPr>
          <a:xfrm>
            <a:off x="700405" y="4470837"/>
            <a:ext cx="5603240" cy="3657957"/>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None/>
            </a:pPr>
            <a:endParaRPr/>
          </a:p>
        </p:txBody>
      </p:sp>
      <p:sp>
        <p:nvSpPr>
          <p:cNvPr id="1596" name="Google Shape;1596;p37: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p38:notes"/>
          <p:cNvSpPr txBox="1">
            <a:spLocks noGrp="1"/>
          </p:cNvSpPr>
          <p:nvPr>
            <p:ph type="body" idx="1"/>
          </p:nvPr>
        </p:nvSpPr>
        <p:spPr>
          <a:xfrm>
            <a:off x="700405" y="4470837"/>
            <a:ext cx="5603240" cy="3657957"/>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None/>
            </a:pPr>
            <a:endParaRPr/>
          </a:p>
        </p:txBody>
      </p:sp>
      <p:sp>
        <p:nvSpPr>
          <p:cNvPr id="1626" name="Google Shape;1626;p38: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
        <p:cNvGrpSpPr/>
        <p:nvPr/>
      </p:nvGrpSpPr>
      <p:grpSpPr>
        <a:xfrm>
          <a:off x="0" y="0"/>
          <a:ext cx="0" cy="0"/>
          <a:chOff x="0" y="0"/>
          <a:chExt cx="0" cy="0"/>
        </a:xfrm>
      </p:grpSpPr>
      <p:sp>
        <p:nvSpPr>
          <p:cNvPr id="1634" name="Google Shape;1634;p39: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5" name="Google Shape;1635;p39:notes"/>
          <p:cNvSpPr txBox="1">
            <a:spLocks noGrp="1"/>
          </p:cNvSpPr>
          <p:nvPr>
            <p:ph type="body" idx="1"/>
          </p:nvPr>
        </p:nvSpPr>
        <p:spPr>
          <a:xfrm>
            <a:off x="700405" y="4470837"/>
            <a:ext cx="5603240" cy="3657957"/>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endParaRPr/>
          </a:p>
        </p:txBody>
      </p:sp>
      <p:sp>
        <p:nvSpPr>
          <p:cNvPr id="1636" name="Google Shape;1636;p39:notes"/>
          <p:cNvSpPr txBox="1">
            <a:spLocks noGrp="1"/>
          </p:cNvSpPr>
          <p:nvPr>
            <p:ph type="sldNum" idx="12"/>
          </p:nvPr>
        </p:nvSpPr>
        <p:spPr>
          <a:xfrm>
            <a:off x="3967341" y="8823936"/>
            <a:ext cx="3035088" cy="466115"/>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ltLang="zh-TW"/>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p4: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7" name="Google Shape;1077;p4:notes"/>
          <p:cNvSpPr txBox="1">
            <a:spLocks noGrp="1"/>
          </p:cNvSpPr>
          <p:nvPr>
            <p:ph type="body" idx="1"/>
          </p:nvPr>
        </p:nvSpPr>
        <p:spPr>
          <a:xfrm>
            <a:off x="700405" y="4470837"/>
            <a:ext cx="5603240" cy="3657957"/>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endParaRPr/>
          </a:p>
        </p:txBody>
      </p:sp>
      <p:sp>
        <p:nvSpPr>
          <p:cNvPr id="1078" name="Google Shape;1078;p4:notes"/>
          <p:cNvSpPr txBox="1">
            <a:spLocks noGrp="1"/>
          </p:cNvSpPr>
          <p:nvPr>
            <p:ph type="sldNum" idx="12"/>
          </p:nvPr>
        </p:nvSpPr>
        <p:spPr>
          <a:xfrm>
            <a:off x="3967341" y="8823936"/>
            <a:ext cx="3035088" cy="466115"/>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ltLang="zh-TW"/>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p40: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2" name="Google Shape;1642;p40:notes"/>
          <p:cNvSpPr txBox="1">
            <a:spLocks noGrp="1"/>
          </p:cNvSpPr>
          <p:nvPr>
            <p:ph type="body" idx="1"/>
          </p:nvPr>
        </p:nvSpPr>
        <p:spPr>
          <a:xfrm>
            <a:off x="700405" y="4470837"/>
            <a:ext cx="5603240" cy="3657957"/>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endParaRPr/>
          </a:p>
        </p:txBody>
      </p:sp>
      <p:sp>
        <p:nvSpPr>
          <p:cNvPr id="1643" name="Google Shape;1643;p40:notes"/>
          <p:cNvSpPr txBox="1">
            <a:spLocks noGrp="1"/>
          </p:cNvSpPr>
          <p:nvPr>
            <p:ph type="sldNum" idx="12"/>
          </p:nvPr>
        </p:nvSpPr>
        <p:spPr>
          <a:xfrm>
            <a:off x="3967341" y="8823936"/>
            <a:ext cx="3035088" cy="466115"/>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ltLang="zh-TW"/>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p41: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0" name="Google Shape;1650;p41:notes"/>
          <p:cNvSpPr txBox="1">
            <a:spLocks noGrp="1"/>
          </p:cNvSpPr>
          <p:nvPr>
            <p:ph type="body" idx="1"/>
          </p:nvPr>
        </p:nvSpPr>
        <p:spPr>
          <a:xfrm>
            <a:off x="700405" y="4470837"/>
            <a:ext cx="5603240" cy="3657957"/>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endParaRPr/>
          </a:p>
        </p:txBody>
      </p:sp>
      <p:sp>
        <p:nvSpPr>
          <p:cNvPr id="1651" name="Google Shape;1651;p41:notes"/>
          <p:cNvSpPr txBox="1">
            <a:spLocks noGrp="1"/>
          </p:cNvSpPr>
          <p:nvPr>
            <p:ph type="sldNum" idx="12"/>
          </p:nvPr>
        </p:nvSpPr>
        <p:spPr>
          <a:xfrm>
            <a:off x="3967341" y="8823936"/>
            <a:ext cx="3035088" cy="466115"/>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ltLang="zh-TW"/>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9"/>
        <p:cNvGrpSpPr/>
        <p:nvPr/>
      </p:nvGrpSpPr>
      <p:grpSpPr>
        <a:xfrm>
          <a:off x="0" y="0"/>
          <a:ext cx="0" cy="0"/>
          <a:chOff x="0" y="0"/>
          <a:chExt cx="0" cy="0"/>
        </a:xfrm>
      </p:grpSpPr>
      <p:sp>
        <p:nvSpPr>
          <p:cNvPr id="1660" name="Google Shape;1660;p42: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1" name="Google Shape;1661;p42:notes"/>
          <p:cNvSpPr txBox="1">
            <a:spLocks noGrp="1"/>
          </p:cNvSpPr>
          <p:nvPr>
            <p:ph type="body" idx="1"/>
          </p:nvPr>
        </p:nvSpPr>
        <p:spPr>
          <a:xfrm>
            <a:off x="700405" y="4470837"/>
            <a:ext cx="5603240" cy="3657957"/>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zh-TW"/>
              <a:t>親愛的同工弟兄姊妹:</a:t>
            </a:r>
            <a:endParaRPr/>
          </a:p>
          <a:p>
            <a:pPr marL="0" lvl="0" indent="0" algn="l" rtl="0">
              <a:spcBef>
                <a:spcPts val="0"/>
              </a:spcBef>
              <a:spcAft>
                <a:spcPts val="0"/>
              </a:spcAft>
              <a:buNone/>
            </a:pPr>
            <a:r>
              <a:rPr lang="zh-TW"/>
              <a:t>您聽到來自萬民的呼聲了嗎?請過來幫助我!</a:t>
            </a:r>
            <a:endParaRPr/>
          </a:p>
          <a:p>
            <a:pPr marL="0" lvl="0" indent="0" algn="l" rtl="0">
              <a:spcBef>
                <a:spcPts val="0"/>
              </a:spcBef>
              <a:spcAft>
                <a:spcPts val="0"/>
              </a:spcAft>
              <a:buNone/>
            </a:pPr>
            <a:endParaRPr/>
          </a:p>
          <a:p>
            <a:pPr marL="0" lvl="0" indent="0" algn="l" rtl="0">
              <a:spcBef>
                <a:spcPts val="0"/>
              </a:spcBef>
              <a:spcAft>
                <a:spcPts val="0"/>
              </a:spcAft>
              <a:buNone/>
            </a:pPr>
            <a:r>
              <a:rPr lang="zh-TW"/>
              <a:t>您願意為他們禱告嗎?</a:t>
            </a:r>
            <a:endParaRPr/>
          </a:p>
          <a:p>
            <a:pPr marL="0" lvl="0" indent="0" algn="l" rtl="0">
              <a:spcBef>
                <a:spcPts val="0"/>
              </a:spcBef>
              <a:spcAft>
                <a:spcPts val="0"/>
              </a:spcAft>
              <a:buNone/>
            </a:pPr>
            <a:endParaRPr/>
          </a:p>
          <a:p>
            <a:pPr marL="0" lvl="0" indent="0" algn="l" rtl="0">
              <a:spcBef>
                <a:spcPts val="0"/>
              </a:spcBef>
              <a:spcAft>
                <a:spcPts val="0"/>
              </a:spcAft>
              <a:buNone/>
            </a:pPr>
            <a:r>
              <a:rPr lang="zh-TW"/>
              <a:t>您願意幫助他們嗎? </a:t>
            </a:r>
            <a:endParaRPr/>
          </a:p>
        </p:txBody>
      </p:sp>
      <p:sp>
        <p:nvSpPr>
          <p:cNvPr id="1662" name="Google Shape;1662;p42:notes"/>
          <p:cNvSpPr txBox="1">
            <a:spLocks noGrp="1"/>
          </p:cNvSpPr>
          <p:nvPr>
            <p:ph type="sldNum" idx="12"/>
          </p:nvPr>
        </p:nvSpPr>
        <p:spPr>
          <a:xfrm>
            <a:off x="3967341" y="8823936"/>
            <a:ext cx="3035088" cy="466115"/>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ltLang="zh-TW"/>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Google Shape;1666;p43:notes"/>
          <p:cNvSpPr txBox="1">
            <a:spLocks noGrp="1"/>
          </p:cNvSpPr>
          <p:nvPr>
            <p:ph type="body" idx="1"/>
          </p:nvPr>
        </p:nvSpPr>
        <p:spPr>
          <a:xfrm>
            <a:off x="700405" y="4470837"/>
            <a:ext cx="5603240" cy="3657957"/>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None/>
            </a:pPr>
            <a:endParaRPr/>
          </a:p>
        </p:txBody>
      </p:sp>
      <p:sp>
        <p:nvSpPr>
          <p:cNvPr id="1667" name="Google Shape;1667;p43: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0"/>
        <p:cNvGrpSpPr/>
        <p:nvPr/>
      </p:nvGrpSpPr>
      <p:grpSpPr>
        <a:xfrm>
          <a:off x="0" y="0"/>
          <a:ext cx="0" cy="0"/>
          <a:chOff x="0" y="0"/>
          <a:chExt cx="0" cy="0"/>
        </a:xfrm>
      </p:grpSpPr>
      <p:sp>
        <p:nvSpPr>
          <p:cNvPr id="1671" name="Google Shape;1671;p44:notes"/>
          <p:cNvSpPr txBox="1">
            <a:spLocks noGrp="1"/>
          </p:cNvSpPr>
          <p:nvPr>
            <p:ph type="body" idx="1"/>
          </p:nvPr>
        </p:nvSpPr>
        <p:spPr>
          <a:xfrm>
            <a:off x="700405" y="4470837"/>
            <a:ext cx="5603240" cy="3657957"/>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None/>
            </a:pPr>
            <a:endParaRPr/>
          </a:p>
        </p:txBody>
      </p:sp>
      <p:sp>
        <p:nvSpPr>
          <p:cNvPr id="1672" name="Google Shape;1672;p44: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p5: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5" name="Google Shape;1085;p5:notes"/>
          <p:cNvSpPr txBox="1">
            <a:spLocks noGrp="1"/>
          </p:cNvSpPr>
          <p:nvPr>
            <p:ph type="body" idx="1"/>
          </p:nvPr>
        </p:nvSpPr>
        <p:spPr>
          <a:xfrm>
            <a:off x="700405" y="4470837"/>
            <a:ext cx="5603240" cy="3657957"/>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zh-TW"/>
              <a:t>16:9 在夜間有異象現與保羅。</a:t>
            </a:r>
            <a:endParaRPr/>
          </a:p>
          <a:p>
            <a:pPr marL="0" lvl="0" indent="0" algn="l" rtl="0">
              <a:spcBef>
                <a:spcPts val="0"/>
              </a:spcBef>
              <a:spcAft>
                <a:spcPts val="0"/>
              </a:spcAft>
              <a:buNone/>
            </a:pPr>
            <a:r>
              <a:rPr lang="zh-TW"/>
              <a:t>有一個馬其頓人站著求他說：請你過到馬其頓來幫助我們。</a:t>
            </a:r>
            <a:endParaRPr/>
          </a:p>
          <a:p>
            <a:pPr marL="0" lvl="0" indent="0" algn="l" rtl="0">
              <a:spcBef>
                <a:spcPts val="0"/>
              </a:spcBef>
              <a:spcAft>
                <a:spcPts val="0"/>
              </a:spcAft>
              <a:buNone/>
            </a:pPr>
            <a:r>
              <a:rPr lang="zh-TW"/>
              <a:t>16:10 保羅既看見這異象，我們隨即想要往馬其頓去，以為神召我們傳福音給那裡的人聽。</a:t>
            </a:r>
            <a:endParaRPr/>
          </a:p>
          <a:p>
            <a:pPr marL="0" lvl="0" indent="0" algn="l" rtl="0">
              <a:spcBef>
                <a:spcPts val="0"/>
              </a:spcBef>
              <a:spcAft>
                <a:spcPts val="0"/>
              </a:spcAft>
              <a:buNone/>
            </a:pPr>
            <a:r>
              <a:rPr lang="zh-TW"/>
              <a:t>保羅</a:t>
            </a:r>
            <a:endParaRPr/>
          </a:p>
          <a:p>
            <a:pPr marL="0" lvl="0" indent="0" algn="l" rtl="0">
              <a:spcBef>
                <a:spcPts val="0"/>
              </a:spcBef>
              <a:spcAft>
                <a:spcPts val="0"/>
              </a:spcAft>
              <a:buNone/>
            </a:pPr>
            <a:r>
              <a:rPr lang="zh-TW"/>
              <a:t>•	尋求神---禱告的人 </a:t>
            </a:r>
            <a:endParaRPr/>
          </a:p>
          <a:p>
            <a:pPr marL="0" lvl="0" indent="0" algn="l" rtl="0">
              <a:spcBef>
                <a:spcPts val="0"/>
              </a:spcBef>
              <a:spcAft>
                <a:spcPts val="0"/>
              </a:spcAft>
              <a:buNone/>
            </a:pPr>
            <a:r>
              <a:rPr lang="zh-TW"/>
              <a:t>•	看見異象---明白神旨意的人</a:t>
            </a:r>
            <a:endParaRPr/>
          </a:p>
          <a:p>
            <a:pPr marL="0" lvl="0" indent="0" algn="l" rtl="0">
              <a:spcBef>
                <a:spcPts val="0"/>
              </a:spcBef>
              <a:spcAft>
                <a:spcPts val="0"/>
              </a:spcAft>
              <a:buNone/>
            </a:pPr>
            <a:r>
              <a:rPr lang="zh-TW"/>
              <a:t>•	順服聖靈的引導---回應的人</a:t>
            </a:r>
            <a:endParaRPr/>
          </a:p>
          <a:p>
            <a:pPr marL="0" lvl="0" indent="0" algn="l" rtl="0">
              <a:spcBef>
                <a:spcPts val="0"/>
              </a:spcBef>
              <a:spcAft>
                <a:spcPts val="0"/>
              </a:spcAft>
              <a:buNone/>
            </a:pPr>
            <a:r>
              <a:rPr lang="zh-TW"/>
              <a:t>•	立馬行動---展開歐洲宣教及萬族萬民宣教的人</a:t>
            </a:r>
            <a:endParaRPr/>
          </a:p>
          <a:p>
            <a:pPr marL="0" lvl="0" indent="0" algn="l" rtl="0">
              <a:spcBef>
                <a:spcPts val="0"/>
              </a:spcBef>
              <a:spcAft>
                <a:spcPts val="0"/>
              </a:spcAft>
              <a:buNone/>
            </a:pPr>
            <a:r>
              <a:rPr lang="zh-TW"/>
              <a:t>•	聖靈帶領我們宣教的方向---保羅是一個禱告的人    禱告的就會敏銳聖靈的帶領  你就會聽見來自萬民的呼聲   保羅被稱為外邦人的使徒   成為萬族萬民的祝福</a:t>
            </a:r>
            <a:endParaRPr/>
          </a:p>
          <a:p>
            <a:pPr marL="0" lvl="0" indent="0" algn="l" rtl="0">
              <a:spcBef>
                <a:spcPts val="0"/>
              </a:spcBef>
              <a:spcAft>
                <a:spcPts val="0"/>
              </a:spcAft>
              <a:buNone/>
            </a:pPr>
            <a:r>
              <a:rPr lang="zh-TW"/>
              <a:t>馬其頓人</a:t>
            </a:r>
            <a:endParaRPr/>
          </a:p>
          <a:p>
            <a:pPr marL="0" lvl="0" indent="0" algn="l" rtl="0">
              <a:spcBef>
                <a:spcPts val="0"/>
              </a:spcBef>
              <a:spcAft>
                <a:spcPts val="0"/>
              </a:spcAft>
              <a:buNone/>
            </a:pPr>
            <a:r>
              <a:rPr lang="zh-TW"/>
              <a:t>•	呼求幫助的人--- </a:t>
            </a:r>
            <a:endParaRPr/>
          </a:p>
          <a:p>
            <a:pPr marL="0" lvl="0" indent="0" algn="l" rtl="0">
              <a:spcBef>
                <a:spcPts val="0"/>
              </a:spcBef>
              <a:spcAft>
                <a:spcPts val="0"/>
              </a:spcAft>
              <a:buNone/>
            </a:pPr>
            <a:r>
              <a:rPr lang="zh-TW"/>
              <a:t>•	渴慕禱告的人必得著幫助,尋求的就必尋見,幫助向他心存誠實的人,神會調兵遣將來幫助你。</a:t>
            </a:r>
            <a:endParaRPr/>
          </a:p>
          <a:p>
            <a:pPr marL="0" lvl="0" indent="0" algn="l" rtl="0">
              <a:spcBef>
                <a:spcPts val="0"/>
              </a:spcBef>
              <a:spcAft>
                <a:spcPts val="0"/>
              </a:spcAft>
              <a:buNone/>
            </a:pPr>
            <a:endParaRPr/>
          </a:p>
          <a:p>
            <a:pPr marL="0" lvl="0" indent="0" algn="l" rtl="0">
              <a:spcBef>
                <a:spcPts val="0"/>
              </a:spcBef>
              <a:spcAft>
                <a:spcPts val="0"/>
              </a:spcAft>
              <a:buNone/>
            </a:pPr>
            <a:r>
              <a:rPr lang="zh-TW"/>
              <a:t>來自萬民的呼聲-請過來幫助我</a:t>
            </a:r>
            <a:endParaRPr/>
          </a:p>
          <a:p>
            <a:pPr marL="0" lvl="0" indent="0" algn="l" rtl="0">
              <a:spcBef>
                <a:spcPts val="0"/>
              </a:spcBef>
              <a:spcAft>
                <a:spcPts val="0"/>
              </a:spcAft>
              <a:buNone/>
            </a:pPr>
            <a:r>
              <a:rPr lang="zh-TW"/>
              <a:t>我們如何來幫助他們呢? </a:t>
            </a:r>
            <a:endParaRPr/>
          </a:p>
          <a:p>
            <a:pPr marL="0" lvl="0" indent="0" algn="l" rtl="0">
              <a:spcBef>
                <a:spcPts val="0"/>
              </a:spcBef>
              <a:spcAft>
                <a:spcPts val="0"/>
              </a:spcAft>
              <a:buNone/>
            </a:pPr>
            <a:r>
              <a:rPr lang="zh-TW"/>
              <a:t>我們要從四個方面來探討這個問題:</a:t>
            </a:r>
            <a:endParaRPr/>
          </a:p>
          <a:p>
            <a:pPr marL="0" lvl="0" indent="0" algn="l" rtl="0">
              <a:spcBef>
                <a:spcPts val="0"/>
              </a:spcBef>
              <a:spcAft>
                <a:spcPts val="0"/>
              </a:spcAft>
              <a:buNone/>
            </a:pPr>
            <a:r>
              <a:rPr lang="zh-TW"/>
              <a:t>1.最需要幫助的地區</a:t>
            </a:r>
            <a:endParaRPr/>
          </a:p>
          <a:p>
            <a:pPr marL="0" lvl="0" indent="0" algn="l" rtl="0">
              <a:spcBef>
                <a:spcPts val="0"/>
              </a:spcBef>
              <a:spcAft>
                <a:spcPts val="0"/>
              </a:spcAft>
              <a:buNone/>
            </a:pPr>
            <a:r>
              <a:rPr lang="zh-TW"/>
              <a:t>2.最需要幫助的族群</a:t>
            </a:r>
            <a:endParaRPr/>
          </a:p>
          <a:p>
            <a:pPr marL="0" lvl="0" indent="0" algn="l" rtl="0">
              <a:spcBef>
                <a:spcPts val="0"/>
              </a:spcBef>
              <a:spcAft>
                <a:spcPts val="0"/>
              </a:spcAft>
              <a:buNone/>
            </a:pPr>
            <a:r>
              <a:rPr lang="zh-TW"/>
              <a:t>3.最需要幫助的宣教士</a:t>
            </a:r>
            <a:endParaRPr/>
          </a:p>
          <a:p>
            <a:pPr marL="0" lvl="0" indent="0" algn="l" rtl="0">
              <a:spcBef>
                <a:spcPts val="0"/>
              </a:spcBef>
              <a:spcAft>
                <a:spcPts val="0"/>
              </a:spcAft>
              <a:buNone/>
            </a:pPr>
            <a:r>
              <a:rPr lang="zh-TW"/>
              <a:t>4.最需要幫助的貧窮人</a:t>
            </a:r>
            <a:endParaRPr/>
          </a:p>
          <a:p>
            <a:pPr marL="0" lvl="0" indent="0" algn="l" rtl="0">
              <a:spcBef>
                <a:spcPts val="0"/>
              </a:spcBef>
              <a:spcAft>
                <a:spcPts val="0"/>
              </a:spcAft>
              <a:buNone/>
            </a:pPr>
            <a:endParaRPr/>
          </a:p>
        </p:txBody>
      </p:sp>
      <p:sp>
        <p:nvSpPr>
          <p:cNvPr id="1086" name="Google Shape;1086;p5:notes"/>
          <p:cNvSpPr txBox="1">
            <a:spLocks noGrp="1"/>
          </p:cNvSpPr>
          <p:nvPr>
            <p:ph type="sldNum" idx="12"/>
          </p:nvPr>
        </p:nvSpPr>
        <p:spPr>
          <a:xfrm>
            <a:off x="3967341" y="8823936"/>
            <a:ext cx="3035088" cy="466115"/>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ltLang="zh-TW"/>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p6:notes"/>
          <p:cNvSpPr txBox="1">
            <a:spLocks noGrp="1"/>
          </p:cNvSpPr>
          <p:nvPr>
            <p:ph type="body" idx="1"/>
          </p:nvPr>
        </p:nvSpPr>
        <p:spPr>
          <a:xfrm>
            <a:off x="700405" y="4470837"/>
            <a:ext cx="5603240" cy="3657957"/>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None/>
            </a:pPr>
            <a:endParaRPr/>
          </a:p>
        </p:txBody>
      </p:sp>
      <p:sp>
        <p:nvSpPr>
          <p:cNvPr id="1096" name="Google Shape;1096;p6: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p7:notes"/>
          <p:cNvSpPr txBox="1">
            <a:spLocks noGrp="1"/>
          </p:cNvSpPr>
          <p:nvPr>
            <p:ph type="body" idx="1"/>
          </p:nvPr>
        </p:nvSpPr>
        <p:spPr>
          <a:xfrm>
            <a:off x="700405" y="4470837"/>
            <a:ext cx="5603240" cy="3657957"/>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None/>
            </a:pPr>
            <a:endParaRPr/>
          </a:p>
        </p:txBody>
      </p:sp>
      <p:sp>
        <p:nvSpPr>
          <p:cNvPr id="1108" name="Google Shape;1108;p7: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p8:notes"/>
          <p:cNvSpPr txBox="1">
            <a:spLocks noGrp="1"/>
          </p:cNvSpPr>
          <p:nvPr>
            <p:ph type="body" idx="1"/>
          </p:nvPr>
        </p:nvSpPr>
        <p:spPr>
          <a:xfrm>
            <a:off x="700405" y="4470837"/>
            <a:ext cx="5603240" cy="3657957"/>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None/>
            </a:pPr>
            <a:endParaRPr/>
          </a:p>
        </p:txBody>
      </p:sp>
      <p:sp>
        <p:nvSpPr>
          <p:cNvPr id="1119" name="Google Shape;1119;p8: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p9:notes"/>
          <p:cNvSpPr txBox="1">
            <a:spLocks noGrp="1"/>
          </p:cNvSpPr>
          <p:nvPr>
            <p:ph type="body" idx="1"/>
          </p:nvPr>
        </p:nvSpPr>
        <p:spPr>
          <a:xfrm>
            <a:off x="700405" y="4470837"/>
            <a:ext cx="5603240" cy="3657957"/>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None/>
            </a:pPr>
            <a:endParaRPr/>
          </a:p>
        </p:txBody>
      </p:sp>
      <p:sp>
        <p:nvSpPr>
          <p:cNvPr id="1147" name="Google Shape;1147;p9: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15"/>
        <p:cNvGrpSpPr/>
        <p:nvPr/>
      </p:nvGrpSpPr>
      <p:grpSpPr>
        <a:xfrm>
          <a:off x="0" y="0"/>
          <a:ext cx="0" cy="0"/>
          <a:chOff x="0" y="0"/>
          <a:chExt cx="0" cy="0"/>
        </a:xfrm>
      </p:grpSpPr>
      <p:sp>
        <p:nvSpPr>
          <p:cNvPr id="16" name="Google Shape;16;p4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72"/>
        <p:cNvGrpSpPr/>
        <p:nvPr/>
      </p:nvGrpSpPr>
      <p:grpSpPr>
        <a:xfrm>
          <a:off x="0" y="0"/>
          <a:ext cx="0" cy="0"/>
          <a:chOff x="0" y="0"/>
          <a:chExt cx="0" cy="0"/>
        </a:xfrm>
      </p:grpSpPr>
      <p:sp>
        <p:nvSpPr>
          <p:cNvPr id="73" name="Google Shape;73;p8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8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685"/>
        <p:cNvGrpSpPr/>
        <p:nvPr/>
      </p:nvGrpSpPr>
      <p:grpSpPr>
        <a:xfrm>
          <a:off x="0" y="0"/>
          <a:ext cx="0" cy="0"/>
          <a:chOff x="0" y="0"/>
          <a:chExt cx="0" cy="0"/>
        </a:xfrm>
      </p:grpSpPr>
      <p:sp>
        <p:nvSpPr>
          <p:cNvPr id="686" name="Google Shape;686;p10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7" name="Google Shape;687;p10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8" name="Google Shape;688;p10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9" name="Google Shape;689;p10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0" name="Google Shape;690;p10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691"/>
        <p:cNvGrpSpPr/>
        <p:nvPr/>
      </p:nvGrpSpPr>
      <p:grpSpPr>
        <a:xfrm>
          <a:off x="0" y="0"/>
          <a:ext cx="0" cy="0"/>
          <a:chOff x="0" y="0"/>
          <a:chExt cx="0" cy="0"/>
        </a:xfrm>
      </p:grpSpPr>
      <p:sp>
        <p:nvSpPr>
          <p:cNvPr id="692" name="Google Shape;692;p10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3" name="Google Shape;693;p10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4" name="Google Shape;694;p10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5" name="Google Shape;695;p10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6" name="Google Shape;696;p10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rush Layout_21">
  <p:cSld name="Brush Layout_21">
    <p:spTree>
      <p:nvGrpSpPr>
        <p:cNvPr id="1" name="Shape 697"/>
        <p:cNvGrpSpPr/>
        <p:nvPr/>
      </p:nvGrpSpPr>
      <p:grpSpPr>
        <a:xfrm>
          <a:off x="0" y="0"/>
          <a:ext cx="0" cy="0"/>
          <a:chOff x="0" y="0"/>
          <a:chExt cx="0" cy="0"/>
        </a:xfrm>
      </p:grpSpPr>
      <p:sp>
        <p:nvSpPr>
          <p:cNvPr id="698" name="Google Shape;698;p106"/>
          <p:cNvSpPr>
            <a:spLocks noGrp="1"/>
          </p:cNvSpPr>
          <p:nvPr>
            <p:ph type="pic" idx="2"/>
          </p:nvPr>
        </p:nvSpPr>
        <p:spPr>
          <a:xfrm>
            <a:off x="1" y="2"/>
            <a:ext cx="7219081" cy="6817915"/>
          </a:xfrm>
          <a:prstGeom prst="rect">
            <a:avLst/>
          </a:prstGeom>
          <a:solidFill>
            <a:schemeClr val="accent1"/>
          </a:solidFill>
          <a:ln>
            <a:noFill/>
          </a:ln>
        </p:spPr>
      </p:sp>
      <p:sp>
        <p:nvSpPr>
          <p:cNvPr id="699" name="Google Shape;699;p106"/>
          <p:cNvSpPr txBox="1">
            <a:spLocks noGrp="1"/>
          </p:cNvSpPr>
          <p:nvPr>
            <p:ph type="title"/>
          </p:nvPr>
        </p:nvSpPr>
        <p:spPr>
          <a:xfrm>
            <a:off x="7419975" y="457200"/>
            <a:ext cx="3932237" cy="1600200"/>
          </a:xfrm>
          <a:prstGeom prst="rect">
            <a:avLst/>
          </a:prstGeom>
          <a:noFill/>
          <a:ln>
            <a:noFill/>
          </a:ln>
        </p:spPr>
        <p:txBody>
          <a:bodyPr spcFirstLastPara="1" wrap="square" lIns="0" tIns="45700" rIns="0" bIns="45700" anchor="b" anchorCtr="0">
            <a:normAutofit/>
          </a:bodyPr>
          <a:lstStyle>
            <a:lvl1pPr lvl="0" algn="l">
              <a:lnSpc>
                <a:spcPct val="90000"/>
              </a:lnSpc>
              <a:spcBef>
                <a:spcPts val="0"/>
              </a:spcBef>
              <a:spcAft>
                <a:spcPts val="0"/>
              </a:spcAft>
              <a:buClr>
                <a:schemeClr val="dk1"/>
              </a:buClr>
              <a:buSzPts val="3600"/>
              <a:buFont typeface="Montserrat Medium"/>
              <a:buNone/>
              <a:defRPr sz="3600" b="1" cap="none">
                <a:latin typeface="Montserrat Medium"/>
                <a:ea typeface="Montserrat Medium"/>
                <a:cs typeface="Montserrat Medium"/>
                <a:sym typeface="Montserrat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0" name="Google Shape;700;p106"/>
          <p:cNvSpPr txBox="1">
            <a:spLocks noGrp="1"/>
          </p:cNvSpPr>
          <p:nvPr>
            <p:ph type="body" idx="1"/>
          </p:nvPr>
        </p:nvSpPr>
        <p:spPr>
          <a:xfrm>
            <a:off x="7419975" y="2406770"/>
            <a:ext cx="3932237" cy="3660626"/>
          </a:xfrm>
          <a:prstGeom prst="rect">
            <a:avLst/>
          </a:prstGeom>
          <a:noFill/>
          <a:ln>
            <a:noFill/>
          </a:ln>
        </p:spPr>
        <p:txBody>
          <a:bodyPr spcFirstLastPara="1" wrap="square" lIns="0" tIns="45700" rIns="0" bIns="45700" anchor="t" anchorCtr="0">
            <a:normAutofit/>
          </a:bodyPr>
          <a:lstStyle>
            <a:lvl1pPr marL="457200" lvl="0" indent="-228600" algn="just">
              <a:lnSpc>
                <a:spcPct val="90000"/>
              </a:lnSpc>
              <a:spcBef>
                <a:spcPts val="2400"/>
              </a:spcBef>
              <a:spcAft>
                <a:spcPts val="0"/>
              </a:spcAft>
              <a:buClr>
                <a:schemeClr val="dk1"/>
              </a:buClr>
              <a:buSzPts val="1800"/>
              <a:buNone/>
              <a:defRPr sz="1800">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cxnSp>
        <p:nvCxnSpPr>
          <p:cNvPr id="701" name="Google Shape;701;p106"/>
          <p:cNvCxnSpPr/>
          <p:nvPr/>
        </p:nvCxnSpPr>
        <p:spPr>
          <a:xfrm>
            <a:off x="7419975" y="2160274"/>
            <a:ext cx="3932237" cy="0"/>
          </a:xfrm>
          <a:prstGeom prst="straightConnector1">
            <a:avLst/>
          </a:prstGeom>
          <a:noFill/>
          <a:ln w="38100" cap="flat" cmpd="sng">
            <a:solidFill>
              <a:srgbClr val="D8D8D8"/>
            </a:solidFill>
            <a:prstDash val="solid"/>
            <a:miter lim="800000"/>
            <a:headEnd type="none" w="sm" len="sm"/>
            <a:tailEnd type="none" w="sm" len="sm"/>
          </a:ln>
        </p:spPr>
      </p:cxnSp>
      <p:cxnSp>
        <p:nvCxnSpPr>
          <p:cNvPr id="702" name="Google Shape;702;p106"/>
          <p:cNvCxnSpPr/>
          <p:nvPr/>
        </p:nvCxnSpPr>
        <p:spPr>
          <a:xfrm>
            <a:off x="7419975" y="2160274"/>
            <a:ext cx="600823" cy="0"/>
          </a:xfrm>
          <a:prstGeom prst="straightConnector1">
            <a:avLst/>
          </a:prstGeom>
          <a:noFill/>
          <a:ln w="38100" cap="flat" cmpd="sng">
            <a:solidFill>
              <a:srgbClr val="7F7F7F"/>
            </a:solidFill>
            <a:prstDash val="solid"/>
            <a:miter lim="800000"/>
            <a:headEnd type="none" w="sm" len="sm"/>
            <a:tailEnd type="none" w="sm" len="sm"/>
          </a:ln>
        </p:spPr>
      </p:cxnSp>
      <p:sp>
        <p:nvSpPr>
          <p:cNvPr id="703" name="Google Shape;703;p106"/>
          <p:cNvSpPr/>
          <p:nvPr/>
        </p:nvSpPr>
        <p:spPr>
          <a:xfrm>
            <a:off x="11352212" y="5854148"/>
            <a:ext cx="839788" cy="10038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704" name="Google Shape;704;p106"/>
          <p:cNvPicPr preferRelativeResize="0"/>
          <p:nvPr/>
        </p:nvPicPr>
        <p:blipFill rotWithShape="1">
          <a:blip r:embed="rId2">
            <a:alphaModFix/>
          </a:blip>
          <a:srcRect/>
          <a:stretch/>
        </p:blipFill>
        <p:spPr>
          <a:xfrm>
            <a:off x="9741578" y="6271599"/>
            <a:ext cx="1627773" cy="451143"/>
          </a:xfrm>
          <a:prstGeom prst="rect">
            <a:avLst/>
          </a:prstGeom>
          <a:noFill/>
          <a:ln>
            <a:noFill/>
          </a:ln>
        </p:spPr>
      </p:pic>
      <p:sp>
        <p:nvSpPr>
          <p:cNvPr id="705" name="Google Shape;705;p106"/>
          <p:cNvSpPr/>
          <p:nvPr/>
        </p:nvSpPr>
        <p:spPr>
          <a:xfrm>
            <a:off x="9758718" y="6137920"/>
            <a:ext cx="1593494" cy="720080"/>
          </a:xfrm>
          <a:prstGeom prst="rect">
            <a:avLst/>
          </a:prstGeom>
          <a:solidFill>
            <a:srgbClr val="FFFFFF">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712"/>
        <p:cNvGrpSpPr/>
        <p:nvPr/>
      </p:nvGrpSpPr>
      <p:grpSpPr>
        <a:xfrm>
          <a:off x="0" y="0"/>
          <a:ext cx="0" cy="0"/>
          <a:chOff x="0" y="0"/>
          <a:chExt cx="0" cy="0"/>
        </a:xfrm>
      </p:grpSpPr>
      <p:sp>
        <p:nvSpPr>
          <p:cNvPr id="713" name="Google Shape;713;p6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4" name="Google Shape;714;p6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15" name="Google Shape;715;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6" name="Google Shape;716;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7" name="Google Shape;717;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718"/>
        <p:cNvGrpSpPr/>
        <p:nvPr/>
      </p:nvGrpSpPr>
      <p:grpSpPr>
        <a:xfrm>
          <a:off x="0" y="0"/>
          <a:ext cx="0" cy="0"/>
          <a:chOff x="0" y="0"/>
          <a:chExt cx="0" cy="0"/>
        </a:xfrm>
      </p:grpSpPr>
      <p:sp>
        <p:nvSpPr>
          <p:cNvPr id="719" name="Google Shape;719;p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0" name="Google Shape;720;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1" name="Google Shape;721;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2" name="Google Shape;722;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723"/>
        <p:cNvGrpSpPr/>
        <p:nvPr/>
      </p:nvGrpSpPr>
      <p:grpSpPr>
        <a:xfrm>
          <a:off x="0" y="0"/>
          <a:ext cx="0" cy="0"/>
          <a:chOff x="0" y="0"/>
          <a:chExt cx="0" cy="0"/>
        </a:xfrm>
      </p:grpSpPr>
      <p:sp>
        <p:nvSpPr>
          <p:cNvPr id="724" name="Google Shape;724;p1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5" name="Google Shape;725;p1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6" name="Google Shape;726;p1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33"/>
        <p:cNvGrpSpPr/>
        <p:nvPr/>
      </p:nvGrpSpPr>
      <p:grpSpPr>
        <a:xfrm>
          <a:off x="0" y="0"/>
          <a:ext cx="0" cy="0"/>
          <a:chOff x="0" y="0"/>
          <a:chExt cx="0" cy="0"/>
        </a:xfrm>
      </p:grpSpPr>
      <p:sp>
        <p:nvSpPr>
          <p:cNvPr id="734" name="Google Shape;734;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5" name="Google Shape;735;p6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736" name="Google Shape;736;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7" name="Google Shape;737;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8" name="Google Shape;738;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39"/>
        <p:cNvGrpSpPr/>
        <p:nvPr/>
      </p:nvGrpSpPr>
      <p:grpSpPr>
        <a:xfrm>
          <a:off x="0" y="0"/>
          <a:ext cx="0" cy="0"/>
          <a:chOff x="0" y="0"/>
          <a:chExt cx="0" cy="0"/>
        </a:xfrm>
      </p:grpSpPr>
      <p:sp>
        <p:nvSpPr>
          <p:cNvPr id="740" name="Google Shape;740;p14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1" name="Google Shape;741;p14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742" name="Google Shape;742;p1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3" name="Google Shape;743;p1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4" name="Google Shape;744;p1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45"/>
        <p:cNvGrpSpPr/>
        <p:nvPr/>
      </p:nvGrpSpPr>
      <p:grpSpPr>
        <a:xfrm>
          <a:off x="0" y="0"/>
          <a:ext cx="0" cy="0"/>
          <a:chOff x="0" y="0"/>
          <a:chExt cx="0" cy="0"/>
        </a:xfrm>
      </p:grpSpPr>
      <p:sp>
        <p:nvSpPr>
          <p:cNvPr id="746" name="Google Shape;746;p14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7" name="Google Shape;747;p14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748" name="Google Shape;748;p1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9" name="Google Shape;749;p1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0" name="Google Shape;750;p1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51"/>
        <p:cNvGrpSpPr/>
        <p:nvPr/>
      </p:nvGrpSpPr>
      <p:grpSpPr>
        <a:xfrm>
          <a:off x="0" y="0"/>
          <a:ext cx="0" cy="0"/>
          <a:chOff x="0" y="0"/>
          <a:chExt cx="0" cy="0"/>
        </a:xfrm>
      </p:grpSpPr>
      <p:sp>
        <p:nvSpPr>
          <p:cNvPr id="752" name="Google Shape;752;p1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3" name="Google Shape;753;p14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754" name="Google Shape;754;p14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755" name="Google Shape;755;p1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6" name="Google Shape;756;p1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7" name="Google Shape;757;p1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78"/>
        <p:cNvGrpSpPr/>
        <p:nvPr/>
      </p:nvGrpSpPr>
      <p:grpSpPr>
        <a:xfrm>
          <a:off x="0" y="0"/>
          <a:ext cx="0" cy="0"/>
          <a:chOff x="0" y="0"/>
          <a:chExt cx="0" cy="0"/>
        </a:xfrm>
      </p:grpSpPr>
      <p:sp>
        <p:nvSpPr>
          <p:cNvPr id="79" name="Google Shape;79;p8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8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58"/>
        <p:cNvGrpSpPr/>
        <p:nvPr/>
      </p:nvGrpSpPr>
      <p:grpSpPr>
        <a:xfrm>
          <a:off x="0" y="0"/>
          <a:ext cx="0" cy="0"/>
          <a:chOff x="0" y="0"/>
          <a:chExt cx="0" cy="0"/>
        </a:xfrm>
      </p:grpSpPr>
      <p:sp>
        <p:nvSpPr>
          <p:cNvPr id="759" name="Google Shape;759;p15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0" name="Google Shape;760;p15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761" name="Google Shape;761;p15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762" name="Google Shape;762;p15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763" name="Google Shape;763;p15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764" name="Google Shape;764;p1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5" name="Google Shape;765;p1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6" name="Google Shape;766;p1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7"/>
        <p:cNvGrpSpPr/>
        <p:nvPr/>
      </p:nvGrpSpPr>
      <p:grpSpPr>
        <a:xfrm>
          <a:off x="0" y="0"/>
          <a:ext cx="0" cy="0"/>
          <a:chOff x="0" y="0"/>
          <a:chExt cx="0" cy="0"/>
        </a:xfrm>
      </p:grpSpPr>
      <p:sp>
        <p:nvSpPr>
          <p:cNvPr id="768" name="Google Shape;768;p1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9" name="Google Shape;769;p1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0" name="Google Shape;770;p1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1" name="Google Shape;771;p1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72"/>
        <p:cNvGrpSpPr/>
        <p:nvPr/>
      </p:nvGrpSpPr>
      <p:grpSpPr>
        <a:xfrm>
          <a:off x="0" y="0"/>
          <a:ext cx="0" cy="0"/>
          <a:chOff x="0" y="0"/>
          <a:chExt cx="0" cy="0"/>
        </a:xfrm>
      </p:grpSpPr>
      <p:sp>
        <p:nvSpPr>
          <p:cNvPr id="773" name="Google Shape;773;p1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4" name="Google Shape;774;p1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5" name="Google Shape;775;p1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76"/>
        <p:cNvGrpSpPr/>
        <p:nvPr/>
      </p:nvGrpSpPr>
      <p:grpSpPr>
        <a:xfrm>
          <a:off x="0" y="0"/>
          <a:ext cx="0" cy="0"/>
          <a:chOff x="0" y="0"/>
          <a:chExt cx="0" cy="0"/>
        </a:xfrm>
      </p:grpSpPr>
      <p:sp>
        <p:nvSpPr>
          <p:cNvPr id="777" name="Google Shape;777;p1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8" name="Google Shape;778;p15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lt1"/>
              </a:buClr>
              <a:buSzPts val="3200"/>
              <a:buChar char="•"/>
              <a:defRPr sz="3200"/>
            </a:lvl1pPr>
            <a:lvl2pPr marL="914400" lvl="1" indent="-406400" algn="l">
              <a:lnSpc>
                <a:spcPct val="90000"/>
              </a:lnSpc>
              <a:spcBef>
                <a:spcPts val="500"/>
              </a:spcBef>
              <a:spcAft>
                <a:spcPts val="0"/>
              </a:spcAft>
              <a:buClr>
                <a:schemeClr val="lt1"/>
              </a:buClr>
              <a:buSzPts val="2800"/>
              <a:buChar char="•"/>
              <a:defRPr sz="2800"/>
            </a:lvl2pPr>
            <a:lvl3pPr marL="1371600" lvl="2" indent="-381000" algn="l">
              <a:lnSpc>
                <a:spcPct val="90000"/>
              </a:lnSpc>
              <a:spcBef>
                <a:spcPts val="500"/>
              </a:spcBef>
              <a:spcAft>
                <a:spcPts val="0"/>
              </a:spcAft>
              <a:buClr>
                <a:schemeClr val="lt1"/>
              </a:buClr>
              <a:buSzPts val="2400"/>
              <a:buChar char="•"/>
              <a:defRPr sz="2400"/>
            </a:lvl3pPr>
            <a:lvl4pPr marL="1828800" lvl="3" indent="-355600" algn="l">
              <a:lnSpc>
                <a:spcPct val="90000"/>
              </a:lnSpc>
              <a:spcBef>
                <a:spcPts val="500"/>
              </a:spcBef>
              <a:spcAft>
                <a:spcPts val="0"/>
              </a:spcAft>
              <a:buClr>
                <a:schemeClr val="lt1"/>
              </a:buClr>
              <a:buSzPts val="2000"/>
              <a:buChar char="•"/>
              <a:defRPr sz="2000"/>
            </a:lvl4pPr>
            <a:lvl5pPr marL="2286000" lvl="4" indent="-355600" algn="l">
              <a:lnSpc>
                <a:spcPct val="9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lt1"/>
              </a:buClr>
              <a:buSzPts val="2000"/>
              <a:buChar char="•"/>
              <a:defRPr sz="2000"/>
            </a:lvl6pPr>
            <a:lvl7pPr marL="3200400" lvl="6" indent="-355600" algn="l">
              <a:lnSpc>
                <a:spcPct val="90000"/>
              </a:lnSpc>
              <a:spcBef>
                <a:spcPts val="500"/>
              </a:spcBef>
              <a:spcAft>
                <a:spcPts val="0"/>
              </a:spcAft>
              <a:buClr>
                <a:schemeClr val="lt1"/>
              </a:buClr>
              <a:buSzPts val="2000"/>
              <a:buChar char="•"/>
              <a:defRPr sz="2000"/>
            </a:lvl7pPr>
            <a:lvl8pPr marL="3657600" lvl="7" indent="-355600" algn="l">
              <a:lnSpc>
                <a:spcPct val="90000"/>
              </a:lnSpc>
              <a:spcBef>
                <a:spcPts val="500"/>
              </a:spcBef>
              <a:spcAft>
                <a:spcPts val="0"/>
              </a:spcAft>
              <a:buClr>
                <a:schemeClr val="lt1"/>
              </a:buClr>
              <a:buSzPts val="2000"/>
              <a:buChar char="•"/>
              <a:defRPr sz="2000"/>
            </a:lvl8pPr>
            <a:lvl9pPr marL="4114800" lvl="8" indent="-355600" algn="l">
              <a:lnSpc>
                <a:spcPct val="90000"/>
              </a:lnSpc>
              <a:spcBef>
                <a:spcPts val="500"/>
              </a:spcBef>
              <a:spcAft>
                <a:spcPts val="0"/>
              </a:spcAft>
              <a:buClr>
                <a:schemeClr val="lt1"/>
              </a:buClr>
              <a:buSzPts val="2000"/>
              <a:buChar char="•"/>
              <a:defRPr sz="2000"/>
            </a:lvl9pPr>
          </a:lstStyle>
          <a:p>
            <a:endParaRPr/>
          </a:p>
        </p:txBody>
      </p:sp>
      <p:sp>
        <p:nvSpPr>
          <p:cNvPr id="779" name="Google Shape;779;p15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780" name="Google Shape;780;p1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1" name="Google Shape;781;p1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2" name="Google Shape;782;p1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83"/>
        <p:cNvGrpSpPr/>
        <p:nvPr/>
      </p:nvGrpSpPr>
      <p:grpSpPr>
        <a:xfrm>
          <a:off x="0" y="0"/>
          <a:ext cx="0" cy="0"/>
          <a:chOff x="0" y="0"/>
          <a:chExt cx="0" cy="0"/>
        </a:xfrm>
      </p:grpSpPr>
      <p:sp>
        <p:nvSpPr>
          <p:cNvPr id="784" name="Google Shape;784;p15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5" name="Google Shape;785;p154"/>
          <p:cNvSpPr>
            <a:spLocks noGrp="1"/>
          </p:cNvSpPr>
          <p:nvPr>
            <p:ph type="pic" idx="2"/>
          </p:nvPr>
        </p:nvSpPr>
        <p:spPr>
          <a:xfrm>
            <a:off x="5183188" y="987425"/>
            <a:ext cx="6172200" cy="4873625"/>
          </a:xfrm>
          <a:prstGeom prst="rect">
            <a:avLst/>
          </a:prstGeom>
          <a:noFill/>
          <a:ln>
            <a:noFill/>
          </a:ln>
        </p:spPr>
      </p:sp>
      <p:sp>
        <p:nvSpPr>
          <p:cNvPr id="786" name="Google Shape;786;p15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787" name="Google Shape;787;p1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8" name="Google Shape;788;p1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9" name="Google Shape;789;p1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90"/>
        <p:cNvGrpSpPr/>
        <p:nvPr/>
      </p:nvGrpSpPr>
      <p:grpSpPr>
        <a:xfrm>
          <a:off x="0" y="0"/>
          <a:ext cx="0" cy="0"/>
          <a:chOff x="0" y="0"/>
          <a:chExt cx="0" cy="0"/>
        </a:xfrm>
      </p:grpSpPr>
      <p:sp>
        <p:nvSpPr>
          <p:cNvPr id="791" name="Google Shape;791;p1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2" name="Google Shape;792;p15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793" name="Google Shape;793;p1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4" name="Google Shape;794;p1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5" name="Google Shape;795;p1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6"/>
        <p:cNvGrpSpPr/>
        <p:nvPr/>
      </p:nvGrpSpPr>
      <p:grpSpPr>
        <a:xfrm>
          <a:off x="0" y="0"/>
          <a:ext cx="0" cy="0"/>
          <a:chOff x="0" y="0"/>
          <a:chExt cx="0" cy="0"/>
        </a:xfrm>
      </p:grpSpPr>
      <p:sp>
        <p:nvSpPr>
          <p:cNvPr id="797" name="Google Shape;797;p15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8" name="Google Shape;798;p15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799" name="Google Shape;799;p1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0" name="Google Shape;800;p1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1" name="Google Shape;801;p1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標題及物件" type="obj">
  <p:cSld name="OBJECT">
    <p:spTree>
      <p:nvGrpSpPr>
        <p:cNvPr id="1" name="Shape 808"/>
        <p:cNvGrpSpPr/>
        <p:nvPr/>
      </p:nvGrpSpPr>
      <p:grpSpPr>
        <a:xfrm>
          <a:off x="0" y="0"/>
          <a:ext cx="0" cy="0"/>
          <a:chOff x="0" y="0"/>
          <a:chExt cx="0" cy="0"/>
        </a:xfrm>
      </p:grpSpPr>
      <p:sp>
        <p:nvSpPr>
          <p:cNvPr id="809" name="Google Shape;809;p69"/>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0" name="Google Shape;810;p69"/>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1" name="Google Shape;811;p69"/>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2" name="Google Shape;812;p69"/>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3" name="Google Shape;813;p69"/>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814"/>
        <p:cNvGrpSpPr/>
        <p:nvPr/>
      </p:nvGrpSpPr>
      <p:grpSpPr>
        <a:xfrm>
          <a:off x="0" y="0"/>
          <a:ext cx="0" cy="0"/>
          <a:chOff x="0" y="0"/>
          <a:chExt cx="0" cy="0"/>
        </a:xfrm>
      </p:grpSpPr>
      <p:sp>
        <p:nvSpPr>
          <p:cNvPr id="815" name="Google Shape;815;p127"/>
          <p:cNvSpPr txBox="1">
            <a:spLocks noGrp="1"/>
          </p:cNvSpPr>
          <p:nvPr>
            <p:ph type="ctrTitle"/>
          </p:nvPr>
        </p:nvSpPr>
        <p:spPr>
          <a:xfrm>
            <a:off x="914400" y="2130485"/>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6" name="Google Shape;816;p127"/>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853"/>
              </a:spcBef>
              <a:spcAft>
                <a:spcPts val="0"/>
              </a:spcAft>
              <a:buClr>
                <a:srgbClr val="888888"/>
              </a:buClr>
              <a:buSzPts val="4267"/>
              <a:buNone/>
              <a:defRPr>
                <a:solidFill>
                  <a:srgbClr val="888888"/>
                </a:solidFill>
              </a:defRPr>
            </a:lvl1pPr>
            <a:lvl2pPr lvl="1" algn="ctr">
              <a:spcBef>
                <a:spcPts val="747"/>
              </a:spcBef>
              <a:spcAft>
                <a:spcPts val="0"/>
              </a:spcAft>
              <a:buClr>
                <a:srgbClr val="888888"/>
              </a:buClr>
              <a:buSzPts val="3733"/>
              <a:buNone/>
              <a:defRPr>
                <a:solidFill>
                  <a:srgbClr val="888888"/>
                </a:solidFill>
              </a:defRPr>
            </a:lvl2pPr>
            <a:lvl3pPr lvl="2" algn="ctr">
              <a:spcBef>
                <a:spcPts val="640"/>
              </a:spcBef>
              <a:spcAft>
                <a:spcPts val="0"/>
              </a:spcAft>
              <a:buClr>
                <a:srgbClr val="888888"/>
              </a:buClr>
              <a:buSzPts val="3200"/>
              <a:buNone/>
              <a:defRPr>
                <a:solidFill>
                  <a:srgbClr val="888888"/>
                </a:solidFill>
              </a:defRPr>
            </a:lvl3pPr>
            <a:lvl4pPr lvl="3" algn="ctr">
              <a:spcBef>
                <a:spcPts val="533"/>
              </a:spcBef>
              <a:spcAft>
                <a:spcPts val="0"/>
              </a:spcAft>
              <a:buClr>
                <a:srgbClr val="888888"/>
              </a:buClr>
              <a:buSzPts val="2667"/>
              <a:buNone/>
              <a:defRPr>
                <a:solidFill>
                  <a:srgbClr val="888888"/>
                </a:solidFill>
              </a:defRPr>
            </a:lvl4pPr>
            <a:lvl5pPr lvl="4" algn="ctr">
              <a:spcBef>
                <a:spcPts val="533"/>
              </a:spcBef>
              <a:spcAft>
                <a:spcPts val="0"/>
              </a:spcAft>
              <a:buClr>
                <a:srgbClr val="888888"/>
              </a:buClr>
              <a:buSzPts val="2667"/>
              <a:buNone/>
              <a:defRPr>
                <a:solidFill>
                  <a:srgbClr val="888888"/>
                </a:solidFill>
              </a:defRPr>
            </a:lvl5pPr>
            <a:lvl6pPr lvl="5" algn="ctr">
              <a:spcBef>
                <a:spcPts val="533"/>
              </a:spcBef>
              <a:spcAft>
                <a:spcPts val="0"/>
              </a:spcAft>
              <a:buClr>
                <a:srgbClr val="888888"/>
              </a:buClr>
              <a:buSzPts val="2667"/>
              <a:buNone/>
              <a:defRPr>
                <a:solidFill>
                  <a:srgbClr val="888888"/>
                </a:solidFill>
              </a:defRPr>
            </a:lvl6pPr>
            <a:lvl7pPr lvl="6" algn="ctr">
              <a:spcBef>
                <a:spcPts val="533"/>
              </a:spcBef>
              <a:spcAft>
                <a:spcPts val="0"/>
              </a:spcAft>
              <a:buClr>
                <a:srgbClr val="888888"/>
              </a:buClr>
              <a:buSzPts val="2667"/>
              <a:buNone/>
              <a:defRPr>
                <a:solidFill>
                  <a:srgbClr val="888888"/>
                </a:solidFill>
              </a:defRPr>
            </a:lvl7pPr>
            <a:lvl8pPr lvl="7" algn="ctr">
              <a:spcBef>
                <a:spcPts val="533"/>
              </a:spcBef>
              <a:spcAft>
                <a:spcPts val="0"/>
              </a:spcAft>
              <a:buClr>
                <a:srgbClr val="888888"/>
              </a:buClr>
              <a:buSzPts val="2667"/>
              <a:buNone/>
              <a:defRPr>
                <a:solidFill>
                  <a:srgbClr val="888888"/>
                </a:solidFill>
              </a:defRPr>
            </a:lvl8pPr>
            <a:lvl9pPr lvl="8" algn="ctr">
              <a:spcBef>
                <a:spcPts val="533"/>
              </a:spcBef>
              <a:spcAft>
                <a:spcPts val="0"/>
              </a:spcAft>
              <a:buClr>
                <a:srgbClr val="888888"/>
              </a:buClr>
              <a:buSzPts val="2667"/>
              <a:buNone/>
              <a:defRPr>
                <a:solidFill>
                  <a:srgbClr val="888888"/>
                </a:solidFill>
              </a:defRPr>
            </a:lvl9pPr>
          </a:lstStyle>
          <a:p>
            <a:endParaRPr/>
          </a:p>
        </p:txBody>
      </p:sp>
      <p:sp>
        <p:nvSpPr>
          <p:cNvPr id="817" name="Google Shape;817;p127"/>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8" name="Google Shape;818;p127"/>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9" name="Google Shape;819;p127"/>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章節標題" type="secHead">
  <p:cSld name="SECTION_HEADER">
    <p:spTree>
      <p:nvGrpSpPr>
        <p:cNvPr id="1" name="Shape 820"/>
        <p:cNvGrpSpPr/>
        <p:nvPr/>
      </p:nvGrpSpPr>
      <p:grpSpPr>
        <a:xfrm>
          <a:off x="0" y="0"/>
          <a:ext cx="0" cy="0"/>
          <a:chOff x="0" y="0"/>
          <a:chExt cx="0" cy="0"/>
        </a:xfrm>
      </p:grpSpPr>
      <p:sp>
        <p:nvSpPr>
          <p:cNvPr id="821" name="Google Shape;821;p128"/>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5333"/>
              <a:buFont typeface="Calibri"/>
              <a:buNone/>
              <a:defRPr sz="5333"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2" name="Google Shape;822;p128"/>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533"/>
              </a:spcBef>
              <a:spcAft>
                <a:spcPts val="0"/>
              </a:spcAft>
              <a:buClr>
                <a:srgbClr val="888888"/>
              </a:buClr>
              <a:buSzPts val="2667"/>
              <a:buNone/>
              <a:defRPr sz="2667">
                <a:solidFill>
                  <a:srgbClr val="888888"/>
                </a:solidFill>
              </a:defRPr>
            </a:lvl1pPr>
            <a:lvl2pPr marL="914400" lvl="1" indent="-228600" algn="l">
              <a:spcBef>
                <a:spcPts val="480"/>
              </a:spcBef>
              <a:spcAft>
                <a:spcPts val="0"/>
              </a:spcAft>
              <a:buClr>
                <a:srgbClr val="888888"/>
              </a:buClr>
              <a:buSzPts val="2400"/>
              <a:buNone/>
              <a:defRPr sz="2400">
                <a:solidFill>
                  <a:srgbClr val="888888"/>
                </a:solidFill>
              </a:defRPr>
            </a:lvl2pPr>
            <a:lvl3pPr marL="1371600" lvl="2" indent="-228600" algn="l">
              <a:spcBef>
                <a:spcPts val="427"/>
              </a:spcBef>
              <a:spcAft>
                <a:spcPts val="0"/>
              </a:spcAft>
              <a:buClr>
                <a:srgbClr val="888888"/>
              </a:buClr>
              <a:buSzPts val="2133"/>
              <a:buNone/>
              <a:defRPr sz="2133">
                <a:solidFill>
                  <a:srgbClr val="888888"/>
                </a:solidFill>
              </a:defRPr>
            </a:lvl3pPr>
            <a:lvl4pPr marL="1828800" lvl="3" indent="-228600" algn="l">
              <a:spcBef>
                <a:spcPts val="373"/>
              </a:spcBef>
              <a:spcAft>
                <a:spcPts val="0"/>
              </a:spcAft>
              <a:buClr>
                <a:srgbClr val="888888"/>
              </a:buClr>
              <a:buSzPts val="1867"/>
              <a:buNone/>
              <a:defRPr sz="1867">
                <a:solidFill>
                  <a:srgbClr val="888888"/>
                </a:solidFill>
              </a:defRPr>
            </a:lvl4pPr>
            <a:lvl5pPr marL="2286000" lvl="4" indent="-228600" algn="l">
              <a:spcBef>
                <a:spcPts val="373"/>
              </a:spcBef>
              <a:spcAft>
                <a:spcPts val="0"/>
              </a:spcAft>
              <a:buClr>
                <a:srgbClr val="888888"/>
              </a:buClr>
              <a:buSzPts val="1867"/>
              <a:buNone/>
              <a:defRPr sz="1867">
                <a:solidFill>
                  <a:srgbClr val="888888"/>
                </a:solidFill>
              </a:defRPr>
            </a:lvl5pPr>
            <a:lvl6pPr marL="2743200" lvl="5" indent="-228600" algn="l">
              <a:spcBef>
                <a:spcPts val="373"/>
              </a:spcBef>
              <a:spcAft>
                <a:spcPts val="0"/>
              </a:spcAft>
              <a:buClr>
                <a:srgbClr val="888888"/>
              </a:buClr>
              <a:buSzPts val="1867"/>
              <a:buNone/>
              <a:defRPr sz="1867">
                <a:solidFill>
                  <a:srgbClr val="888888"/>
                </a:solidFill>
              </a:defRPr>
            </a:lvl6pPr>
            <a:lvl7pPr marL="3200400" lvl="6" indent="-228600" algn="l">
              <a:spcBef>
                <a:spcPts val="373"/>
              </a:spcBef>
              <a:spcAft>
                <a:spcPts val="0"/>
              </a:spcAft>
              <a:buClr>
                <a:srgbClr val="888888"/>
              </a:buClr>
              <a:buSzPts val="1867"/>
              <a:buNone/>
              <a:defRPr sz="1867">
                <a:solidFill>
                  <a:srgbClr val="888888"/>
                </a:solidFill>
              </a:defRPr>
            </a:lvl7pPr>
            <a:lvl8pPr marL="3657600" lvl="7" indent="-228600" algn="l">
              <a:spcBef>
                <a:spcPts val="373"/>
              </a:spcBef>
              <a:spcAft>
                <a:spcPts val="0"/>
              </a:spcAft>
              <a:buClr>
                <a:srgbClr val="888888"/>
              </a:buClr>
              <a:buSzPts val="1867"/>
              <a:buNone/>
              <a:defRPr sz="1867">
                <a:solidFill>
                  <a:srgbClr val="888888"/>
                </a:solidFill>
              </a:defRPr>
            </a:lvl8pPr>
            <a:lvl9pPr marL="4114800" lvl="8" indent="-228600" algn="l">
              <a:spcBef>
                <a:spcPts val="373"/>
              </a:spcBef>
              <a:spcAft>
                <a:spcPts val="0"/>
              </a:spcAft>
              <a:buClr>
                <a:srgbClr val="888888"/>
              </a:buClr>
              <a:buSzPts val="1867"/>
              <a:buNone/>
              <a:defRPr sz="1867">
                <a:solidFill>
                  <a:srgbClr val="888888"/>
                </a:solidFill>
              </a:defRPr>
            </a:lvl9pPr>
          </a:lstStyle>
          <a:p>
            <a:endParaRPr/>
          </a:p>
        </p:txBody>
      </p:sp>
      <p:sp>
        <p:nvSpPr>
          <p:cNvPr id="823" name="Google Shape;823;p128"/>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4" name="Google Shape;824;p128"/>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5" name="Google Shape;825;p128"/>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rush Layout_22">
  <p:cSld name="Brush Layout_22">
    <p:spTree>
      <p:nvGrpSpPr>
        <p:cNvPr id="1" name="Shape 90"/>
        <p:cNvGrpSpPr/>
        <p:nvPr/>
      </p:nvGrpSpPr>
      <p:grpSpPr>
        <a:xfrm>
          <a:off x="0" y="0"/>
          <a:ext cx="0" cy="0"/>
          <a:chOff x="0" y="0"/>
          <a:chExt cx="0" cy="0"/>
        </a:xfrm>
      </p:grpSpPr>
      <p:sp>
        <p:nvSpPr>
          <p:cNvPr id="91" name="Google Shape;91;p48"/>
          <p:cNvSpPr>
            <a:spLocks noGrp="1"/>
          </p:cNvSpPr>
          <p:nvPr>
            <p:ph type="pic" idx="2"/>
          </p:nvPr>
        </p:nvSpPr>
        <p:spPr>
          <a:xfrm>
            <a:off x="10" y="-392379"/>
            <a:ext cx="12191989" cy="4813296"/>
          </a:xfrm>
          <a:prstGeom prst="rect">
            <a:avLst/>
          </a:prstGeom>
          <a:solidFill>
            <a:schemeClr val="accent1"/>
          </a:solidFill>
          <a:ln>
            <a:noFill/>
          </a:ln>
        </p:spPr>
      </p:sp>
      <p:sp>
        <p:nvSpPr>
          <p:cNvPr id="92" name="Google Shape;92;p48"/>
          <p:cNvSpPr txBox="1">
            <a:spLocks noGrp="1"/>
          </p:cNvSpPr>
          <p:nvPr>
            <p:ph type="title"/>
          </p:nvPr>
        </p:nvSpPr>
        <p:spPr>
          <a:xfrm>
            <a:off x="839788" y="4457695"/>
            <a:ext cx="3932237" cy="1943101"/>
          </a:xfrm>
          <a:prstGeom prst="rect">
            <a:avLst/>
          </a:prstGeom>
          <a:noFill/>
          <a:ln>
            <a:noFill/>
          </a:ln>
        </p:spPr>
        <p:txBody>
          <a:bodyPr spcFirstLastPara="1" wrap="square" lIns="0" tIns="45700" rIns="0" bIns="45700" anchor="t" anchorCtr="0">
            <a:normAutofit/>
          </a:bodyPr>
          <a:lstStyle>
            <a:lvl1pPr lvl="0" algn="l">
              <a:lnSpc>
                <a:spcPct val="90000"/>
              </a:lnSpc>
              <a:spcBef>
                <a:spcPts val="0"/>
              </a:spcBef>
              <a:spcAft>
                <a:spcPts val="0"/>
              </a:spcAft>
              <a:buClr>
                <a:schemeClr val="dk1"/>
              </a:buClr>
              <a:buSzPts val="3600"/>
              <a:buFont typeface="Montserrat Medium"/>
              <a:buNone/>
              <a:defRPr sz="3600" b="1" cap="none">
                <a:latin typeface="Montserrat Medium"/>
                <a:ea typeface="Montserrat Medium"/>
                <a:cs typeface="Montserrat Medium"/>
                <a:sym typeface="Montserrat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48"/>
          <p:cNvSpPr txBox="1">
            <a:spLocks noGrp="1"/>
          </p:cNvSpPr>
          <p:nvPr>
            <p:ph type="body" idx="1"/>
          </p:nvPr>
        </p:nvSpPr>
        <p:spPr>
          <a:xfrm>
            <a:off x="5286375" y="4457695"/>
            <a:ext cx="6057362" cy="1943101"/>
          </a:xfrm>
          <a:prstGeom prst="rect">
            <a:avLst/>
          </a:prstGeom>
          <a:noFill/>
          <a:ln>
            <a:noFill/>
          </a:ln>
        </p:spPr>
        <p:txBody>
          <a:bodyPr spcFirstLastPara="1" wrap="square" lIns="0" tIns="45700" rIns="0" bIns="45700" anchor="t" anchorCtr="0">
            <a:normAutofit/>
          </a:bodyPr>
          <a:lstStyle>
            <a:lvl1pPr marL="457200" lvl="0" indent="-228600" algn="just">
              <a:lnSpc>
                <a:spcPct val="90000"/>
              </a:lnSpc>
              <a:spcBef>
                <a:spcPts val="2400"/>
              </a:spcBef>
              <a:spcAft>
                <a:spcPts val="0"/>
              </a:spcAft>
              <a:buClr>
                <a:schemeClr val="dk1"/>
              </a:buClr>
              <a:buSzPts val="1800"/>
              <a:buNone/>
              <a:defRPr sz="1800">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兩項物件" type="twoObj">
  <p:cSld name="TWO_OBJECTS">
    <p:spTree>
      <p:nvGrpSpPr>
        <p:cNvPr id="1" name="Shape 826"/>
        <p:cNvGrpSpPr/>
        <p:nvPr/>
      </p:nvGrpSpPr>
      <p:grpSpPr>
        <a:xfrm>
          <a:off x="0" y="0"/>
          <a:ext cx="0" cy="0"/>
          <a:chOff x="0" y="0"/>
          <a:chExt cx="0" cy="0"/>
        </a:xfrm>
      </p:grpSpPr>
      <p:sp>
        <p:nvSpPr>
          <p:cNvPr id="827" name="Google Shape;827;p129"/>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8" name="Google Shape;828;p129"/>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65645" algn="l">
              <a:spcBef>
                <a:spcPts val="747"/>
              </a:spcBef>
              <a:spcAft>
                <a:spcPts val="0"/>
              </a:spcAft>
              <a:buClr>
                <a:schemeClr val="dk1"/>
              </a:buClr>
              <a:buSzPts val="3733"/>
              <a:buChar char="•"/>
              <a:defRPr sz="3733"/>
            </a:lvl1pPr>
            <a:lvl2pPr marL="914400" lvl="1" indent="-431800" algn="l">
              <a:spcBef>
                <a:spcPts val="640"/>
              </a:spcBef>
              <a:spcAft>
                <a:spcPts val="0"/>
              </a:spcAft>
              <a:buClr>
                <a:schemeClr val="dk1"/>
              </a:buClr>
              <a:buSzPts val="3200"/>
              <a:buChar char="–"/>
              <a:defRPr sz="3200"/>
            </a:lvl2pPr>
            <a:lvl3pPr marL="1371600" lvl="2" indent="-397954" algn="l">
              <a:spcBef>
                <a:spcPts val="533"/>
              </a:spcBef>
              <a:spcAft>
                <a:spcPts val="0"/>
              </a:spcAft>
              <a:buClr>
                <a:schemeClr val="dk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829" name="Google Shape;829;p129"/>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65645" algn="l">
              <a:spcBef>
                <a:spcPts val="747"/>
              </a:spcBef>
              <a:spcAft>
                <a:spcPts val="0"/>
              </a:spcAft>
              <a:buClr>
                <a:schemeClr val="dk1"/>
              </a:buClr>
              <a:buSzPts val="3733"/>
              <a:buChar char="•"/>
              <a:defRPr sz="3733"/>
            </a:lvl1pPr>
            <a:lvl2pPr marL="914400" lvl="1" indent="-431800" algn="l">
              <a:spcBef>
                <a:spcPts val="640"/>
              </a:spcBef>
              <a:spcAft>
                <a:spcPts val="0"/>
              </a:spcAft>
              <a:buClr>
                <a:schemeClr val="dk1"/>
              </a:buClr>
              <a:buSzPts val="3200"/>
              <a:buChar char="–"/>
              <a:defRPr sz="3200"/>
            </a:lvl2pPr>
            <a:lvl3pPr marL="1371600" lvl="2" indent="-397954" algn="l">
              <a:spcBef>
                <a:spcPts val="533"/>
              </a:spcBef>
              <a:spcAft>
                <a:spcPts val="0"/>
              </a:spcAft>
              <a:buClr>
                <a:schemeClr val="dk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830" name="Google Shape;830;p129"/>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1" name="Google Shape;831;p129"/>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2" name="Google Shape;832;p129"/>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比對" type="twoTxTwoObj">
  <p:cSld name="TWO_OBJECTS_WITH_TEXT">
    <p:spTree>
      <p:nvGrpSpPr>
        <p:cNvPr id="1" name="Shape 833"/>
        <p:cNvGrpSpPr/>
        <p:nvPr/>
      </p:nvGrpSpPr>
      <p:grpSpPr>
        <a:xfrm>
          <a:off x="0" y="0"/>
          <a:ext cx="0" cy="0"/>
          <a:chOff x="0" y="0"/>
          <a:chExt cx="0" cy="0"/>
        </a:xfrm>
      </p:grpSpPr>
      <p:sp>
        <p:nvSpPr>
          <p:cNvPr id="834" name="Google Shape;834;p13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58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5" name="Google Shape;835;p130"/>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7"/>
              <a:buNone/>
              <a:defRPr sz="2667"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3"/>
              <a:buNone/>
              <a:defRPr sz="2133" b="1"/>
            </a:lvl4pPr>
            <a:lvl5pPr marL="2286000" lvl="4" indent="-228600" algn="l">
              <a:spcBef>
                <a:spcPts val="427"/>
              </a:spcBef>
              <a:spcAft>
                <a:spcPts val="0"/>
              </a:spcAft>
              <a:buClr>
                <a:schemeClr val="dk1"/>
              </a:buClr>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836" name="Google Shape;836;p130"/>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954" algn="l">
              <a:spcBef>
                <a:spcPts val="533"/>
              </a:spcBef>
              <a:spcAft>
                <a:spcPts val="0"/>
              </a:spcAft>
              <a:buClr>
                <a:schemeClr val="dk1"/>
              </a:buClr>
              <a:buSzPts val="2667"/>
              <a:buChar char="–"/>
              <a:defRPr sz="2667"/>
            </a:lvl2pPr>
            <a:lvl3pPr marL="1371600" lvl="2" indent="-381000" algn="l">
              <a:spcBef>
                <a:spcPts val="480"/>
              </a:spcBef>
              <a:spcAft>
                <a:spcPts val="0"/>
              </a:spcAft>
              <a:buClr>
                <a:schemeClr val="dk1"/>
              </a:buClr>
              <a:buSzPts val="2400"/>
              <a:buChar char="•"/>
              <a:defRPr sz="2400"/>
            </a:lvl3pPr>
            <a:lvl4pPr marL="1828800" lvl="3" indent="-364045" algn="l">
              <a:spcBef>
                <a:spcPts val="427"/>
              </a:spcBef>
              <a:spcAft>
                <a:spcPts val="0"/>
              </a:spcAft>
              <a:buClr>
                <a:schemeClr val="dk1"/>
              </a:buClr>
              <a:buSzPts val="2133"/>
              <a:buChar char="–"/>
              <a:defRPr sz="2133"/>
            </a:lvl4pPr>
            <a:lvl5pPr marL="2286000" lvl="4" indent="-364045" algn="l">
              <a:spcBef>
                <a:spcPts val="427"/>
              </a:spcBef>
              <a:spcAft>
                <a:spcPts val="0"/>
              </a:spcAft>
              <a:buClr>
                <a:schemeClr val="dk1"/>
              </a:buClr>
              <a:buSzPts val="2133"/>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837" name="Google Shape;837;p130"/>
          <p:cNvSpPr txBox="1">
            <a:spLocks noGrp="1"/>
          </p:cNvSpPr>
          <p:nvPr>
            <p:ph type="body" idx="3"/>
          </p:nvPr>
        </p:nvSpPr>
        <p:spPr>
          <a:xfrm>
            <a:off x="6193378" y="1535113"/>
            <a:ext cx="5389033"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7"/>
              <a:buNone/>
              <a:defRPr sz="2667"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3"/>
              <a:buNone/>
              <a:defRPr sz="2133" b="1"/>
            </a:lvl4pPr>
            <a:lvl5pPr marL="2286000" lvl="4" indent="-228600" algn="l">
              <a:spcBef>
                <a:spcPts val="427"/>
              </a:spcBef>
              <a:spcAft>
                <a:spcPts val="0"/>
              </a:spcAft>
              <a:buClr>
                <a:schemeClr val="dk1"/>
              </a:buClr>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838" name="Google Shape;838;p130"/>
          <p:cNvSpPr txBox="1">
            <a:spLocks noGrp="1"/>
          </p:cNvSpPr>
          <p:nvPr>
            <p:ph type="body" idx="4"/>
          </p:nvPr>
        </p:nvSpPr>
        <p:spPr>
          <a:xfrm>
            <a:off x="6193378" y="2174875"/>
            <a:ext cx="5389033"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954" algn="l">
              <a:spcBef>
                <a:spcPts val="533"/>
              </a:spcBef>
              <a:spcAft>
                <a:spcPts val="0"/>
              </a:spcAft>
              <a:buClr>
                <a:schemeClr val="dk1"/>
              </a:buClr>
              <a:buSzPts val="2667"/>
              <a:buChar char="–"/>
              <a:defRPr sz="2667"/>
            </a:lvl2pPr>
            <a:lvl3pPr marL="1371600" lvl="2" indent="-381000" algn="l">
              <a:spcBef>
                <a:spcPts val="480"/>
              </a:spcBef>
              <a:spcAft>
                <a:spcPts val="0"/>
              </a:spcAft>
              <a:buClr>
                <a:schemeClr val="dk1"/>
              </a:buClr>
              <a:buSzPts val="2400"/>
              <a:buChar char="•"/>
              <a:defRPr sz="2400"/>
            </a:lvl3pPr>
            <a:lvl4pPr marL="1828800" lvl="3" indent="-364045" algn="l">
              <a:spcBef>
                <a:spcPts val="427"/>
              </a:spcBef>
              <a:spcAft>
                <a:spcPts val="0"/>
              </a:spcAft>
              <a:buClr>
                <a:schemeClr val="dk1"/>
              </a:buClr>
              <a:buSzPts val="2133"/>
              <a:buChar char="–"/>
              <a:defRPr sz="2133"/>
            </a:lvl4pPr>
            <a:lvl5pPr marL="2286000" lvl="4" indent="-364045" algn="l">
              <a:spcBef>
                <a:spcPts val="427"/>
              </a:spcBef>
              <a:spcAft>
                <a:spcPts val="0"/>
              </a:spcAft>
              <a:buClr>
                <a:schemeClr val="dk1"/>
              </a:buClr>
              <a:buSzPts val="2133"/>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839" name="Google Shape;839;p130"/>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0" name="Google Shape;840;p130"/>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1" name="Google Shape;841;p130"/>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842"/>
        <p:cNvGrpSpPr/>
        <p:nvPr/>
      </p:nvGrpSpPr>
      <p:grpSpPr>
        <a:xfrm>
          <a:off x="0" y="0"/>
          <a:ext cx="0" cy="0"/>
          <a:chOff x="0" y="0"/>
          <a:chExt cx="0" cy="0"/>
        </a:xfrm>
      </p:grpSpPr>
      <p:sp>
        <p:nvSpPr>
          <p:cNvPr id="843" name="Google Shape;843;p13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4" name="Google Shape;844;p131"/>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5" name="Google Shape;845;p131"/>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6" name="Google Shape;846;p131"/>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847"/>
        <p:cNvGrpSpPr/>
        <p:nvPr/>
      </p:nvGrpSpPr>
      <p:grpSpPr>
        <a:xfrm>
          <a:off x="0" y="0"/>
          <a:ext cx="0" cy="0"/>
          <a:chOff x="0" y="0"/>
          <a:chExt cx="0" cy="0"/>
        </a:xfrm>
      </p:grpSpPr>
      <p:sp>
        <p:nvSpPr>
          <p:cNvPr id="848" name="Google Shape;848;p132"/>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9" name="Google Shape;849;p132"/>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0" name="Google Shape;850;p132"/>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851"/>
        <p:cNvGrpSpPr/>
        <p:nvPr/>
      </p:nvGrpSpPr>
      <p:grpSpPr>
        <a:xfrm>
          <a:off x="0" y="0"/>
          <a:ext cx="0" cy="0"/>
          <a:chOff x="0" y="0"/>
          <a:chExt cx="0" cy="0"/>
        </a:xfrm>
      </p:grpSpPr>
      <p:sp>
        <p:nvSpPr>
          <p:cNvPr id="852" name="Google Shape;852;p133"/>
          <p:cNvSpPr txBox="1">
            <a:spLocks noGrp="1"/>
          </p:cNvSpPr>
          <p:nvPr>
            <p:ph type="title"/>
          </p:nvPr>
        </p:nvSpPr>
        <p:spPr>
          <a:xfrm>
            <a:off x="609626" y="273049"/>
            <a:ext cx="4011084"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7"/>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3" name="Google Shape;853;p133"/>
          <p:cNvSpPr txBox="1">
            <a:spLocks noGrp="1"/>
          </p:cNvSpPr>
          <p:nvPr>
            <p:ph type="body" idx="1"/>
          </p:nvPr>
        </p:nvSpPr>
        <p:spPr>
          <a:xfrm>
            <a:off x="4766733" y="273110"/>
            <a:ext cx="6815667" cy="5853113"/>
          </a:xfrm>
          <a:prstGeom prst="rect">
            <a:avLst/>
          </a:prstGeom>
          <a:noFill/>
          <a:ln>
            <a:noFill/>
          </a:ln>
        </p:spPr>
        <p:txBody>
          <a:bodyPr spcFirstLastPara="1" wrap="square" lIns="91425" tIns="45700" rIns="91425" bIns="45700" anchor="t" anchorCtr="0">
            <a:normAutofit/>
          </a:bodyPr>
          <a:lstStyle>
            <a:lvl1pPr marL="457200" lvl="0" indent="-499554" algn="l">
              <a:spcBef>
                <a:spcPts val="853"/>
              </a:spcBef>
              <a:spcAft>
                <a:spcPts val="0"/>
              </a:spcAft>
              <a:buClr>
                <a:schemeClr val="dk1"/>
              </a:buClr>
              <a:buSzPts val="4267"/>
              <a:buChar char="•"/>
              <a:defRPr sz="4267"/>
            </a:lvl1pPr>
            <a:lvl2pPr marL="914400" lvl="1" indent="-465645" algn="l">
              <a:spcBef>
                <a:spcPts val="747"/>
              </a:spcBef>
              <a:spcAft>
                <a:spcPts val="0"/>
              </a:spcAft>
              <a:buClr>
                <a:schemeClr val="dk1"/>
              </a:buClr>
              <a:buSzPts val="3733"/>
              <a:buChar char="–"/>
              <a:defRPr sz="3733"/>
            </a:lvl2pPr>
            <a:lvl3pPr marL="1371600" lvl="2" indent="-431800" algn="l">
              <a:spcBef>
                <a:spcPts val="640"/>
              </a:spcBef>
              <a:spcAft>
                <a:spcPts val="0"/>
              </a:spcAft>
              <a:buClr>
                <a:schemeClr val="dk1"/>
              </a:buClr>
              <a:buSzPts val="3200"/>
              <a:buChar char="•"/>
              <a:defRPr sz="3200"/>
            </a:lvl3pPr>
            <a:lvl4pPr marL="1828800" lvl="3" indent="-397954" algn="l">
              <a:spcBef>
                <a:spcPts val="533"/>
              </a:spcBef>
              <a:spcAft>
                <a:spcPts val="0"/>
              </a:spcAft>
              <a:buClr>
                <a:schemeClr val="dk1"/>
              </a:buClr>
              <a:buSzPts val="2667"/>
              <a:buChar char="–"/>
              <a:defRPr sz="2667"/>
            </a:lvl4pPr>
            <a:lvl5pPr marL="2286000" lvl="4" indent="-397954" algn="l">
              <a:spcBef>
                <a:spcPts val="533"/>
              </a:spcBef>
              <a:spcAft>
                <a:spcPts val="0"/>
              </a:spcAft>
              <a:buClr>
                <a:schemeClr val="dk1"/>
              </a:buClr>
              <a:buSzPts val="2667"/>
              <a:buChar char="»"/>
              <a:defRPr sz="2667"/>
            </a:lvl5pPr>
            <a:lvl6pPr marL="2743200" lvl="5" indent="-397954" algn="l">
              <a:spcBef>
                <a:spcPts val="533"/>
              </a:spcBef>
              <a:spcAft>
                <a:spcPts val="0"/>
              </a:spcAft>
              <a:buClr>
                <a:schemeClr val="dk1"/>
              </a:buClr>
              <a:buSzPts val="2667"/>
              <a:buChar char="•"/>
              <a:defRPr sz="2667"/>
            </a:lvl6pPr>
            <a:lvl7pPr marL="3200400" lvl="6" indent="-397954" algn="l">
              <a:spcBef>
                <a:spcPts val="533"/>
              </a:spcBef>
              <a:spcAft>
                <a:spcPts val="0"/>
              </a:spcAft>
              <a:buClr>
                <a:schemeClr val="dk1"/>
              </a:buClr>
              <a:buSzPts val="2667"/>
              <a:buChar char="•"/>
              <a:defRPr sz="2667"/>
            </a:lvl7pPr>
            <a:lvl8pPr marL="3657600" lvl="7" indent="-397954" algn="l">
              <a:spcBef>
                <a:spcPts val="533"/>
              </a:spcBef>
              <a:spcAft>
                <a:spcPts val="0"/>
              </a:spcAft>
              <a:buClr>
                <a:schemeClr val="dk1"/>
              </a:buClr>
              <a:buSzPts val="2667"/>
              <a:buChar char="•"/>
              <a:defRPr sz="2667"/>
            </a:lvl8pPr>
            <a:lvl9pPr marL="4114800" lvl="8" indent="-397954" algn="l">
              <a:spcBef>
                <a:spcPts val="533"/>
              </a:spcBef>
              <a:spcAft>
                <a:spcPts val="0"/>
              </a:spcAft>
              <a:buClr>
                <a:schemeClr val="dk1"/>
              </a:buClr>
              <a:buSzPts val="2667"/>
              <a:buChar char="•"/>
              <a:defRPr sz="2667"/>
            </a:lvl9pPr>
          </a:lstStyle>
          <a:p>
            <a:endParaRPr/>
          </a:p>
        </p:txBody>
      </p:sp>
      <p:sp>
        <p:nvSpPr>
          <p:cNvPr id="854" name="Google Shape;854;p133"/>
          <p:cNvSpPr txBox="1">
            <a:spLocks noGrp="1"/>
          </p:cNvSpPr>
          <p:nvPr>
            <p:ph type="body" idx="2"/>
          </p:nvPr>
        </p:nvSpPr>
        <p:spPr>
          <a:xfrm>
            <a:off x="609626" y="1435104"/>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7"/>
              <a:buNone/>
              <a:defRPr sz="1867"/>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3"/>
              <a:buNone/>
              <a:defRPr sz="1333"/>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855" name="Google Shape;855;p133"/>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6" name="Google Shape;856;p133"/>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7" name="Google Shape;857;p133"/>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858"/>
        <p:cNvGrpSpPr/>
        <p:nvPr/>
      </p:nvGrpSpPr>
      <p:grpSpPr>
        <a:xfrm>
          <a:off x="0" y="0"/>
          <a:ext cx="0" cy="0"/>
          <a:chOff x="0" y="0"/>
          <a:chExt cx="0" cy="0"/>
        </a:xfrm>
      </p:grpSpPr>
      <p:sp>
        <p:nvSpPr>
          <p:cNvPr id="859" name="Google Shape;859;p134"/>
          <p:cNvSpPr txBox="1">
            <a:spLocks noGrp="1"/>
          </p:cNvSpPr>
          <p:nvPr>
            <p:ph type="title"/>
          </p:nvPr>
        </p:nvSpPr>
        <p:spPr>
          <a:xfrm>
            <a:off x="2389717" y="4800601"/>
            <a:ext cx="73152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7"/>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0" name="Google Shape;860;p134"/>
          <p:cNvSpPr>
            <a:spLocks noGrp="1"/>
          </p:cNvSpPr>
          <p:nvPr>
            <p:ph type="pic" idx="2"/>
          </p:nvPr>
        </p:nvSpPr>
        <p:spPr>
          <a:xfrm>
            <a:off x="2389717" y="612775"/>
            <a:ext cx="7315200" cy="4114800"/>
          </a:xfrm>
          <a:prstGeom prst="rect">
            <a:avLst/>
          </a:prstGeom>
          <a:noFill/>
          <a:ln>
            <a:noFill/>
          </a:ln>
        </p:spPr>
      </p:sp>
      <p:sp>
        <p:nvSpPr>
          <p:cNvPr id="861" name="Google Shape;861;p134"/>
          <p:cNvSpPr txBox="1">
            <a:spLocks noGrp="1"/>
          </p:cNvSpPr>
          <p:nvPr>
            <p:ph type="body" idx="1"/>
          </p:nvPr>
        </p:nvSpPr>
        <p:spPr>
          <a:xfrm>
            <a:off x="2389717" y="5367397"/>
            <a:ext cx="7315200" cy="8048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7"/>
              <a:buNone/>
              <a:defRPr sz="1867"/>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3"/>
              <a:buNone/>
              <a:defRPr sz="1333"/>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862" name="Google Shape;862;p134"/>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3" name="Google Shape;863;p134"/>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4" name="Google Shape;864;p134"/>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865"/>
        <p:cNvGrpSpPr/>
        <p:nvPr/>
      </p:nvGrpSpPr>
      <p:grpSpPr>
        <a:xfrm>
          <a:off x="0" y="0"/>
          <a:ext cx="0" cy="0"/>
          <a:chOff x="0" y="0"/>
          <a:chExt cx="0" cy="0"/>
        </a:xfrm>
      </p:grpSpPr>
      <p:sp>
        <p:nvSpPr>
          <p:cNvPr id="866" name="Google Shape;866;p135"/>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7" name="Google Shape;867;p135"/>
          <p:cNvSpPr txBox="1">
            <a:spLocks noGrp="1"/>
          </p:cNvSpPr>
          <p:nvPr>
            <p:ph type="body" idx="1"/>
          </p:nvPr>
        </p:nvSpPr>
        <p:spPr>
          <a:xfrm rot="5400000">
            <a:off x="3833019" y="-1623218"/>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68" name="Google Shape;868;p135"/>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9" name="Google Shape;869;p135"/>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0" name="Google Shape;870;p135"/>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871"/>
        <p:cNvGrpSpPr/>
        <p:nvPr/>
      </p:nvGrpSpPr>
      <p:grpSpPr>
        <a:xfrm>
          <a:off x="0" y="0"/>
          <a:ext cx="0" cy="0"/>
          <a:chOff x="0" y="0"/>
          <a:chExt cx="0" cy="0"/>
        </a:xfrm>
      </p:grpSpPr>
      <p:sp>
        <p:nvSpPr>
          <p:cNvPr id="872" name="Google Shape;872;p136"/>
          <p:cNvSpPr txBox="1">
            <a:spLocks noGrp="1"/>
          </p:cNvSpPr>
          <p:nvPr>
            <p:ph type="title"/>
          </p:nvPr>
        </p:nvSpPr>
        <p:spPr>
          <a:xfrm rot="5400000">
            <a:off x="7285038" y="1828803"/>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3" name="Google Shape;873;p136"/>
          <p:cNvSpPr txBox="1">
            <a:spLocks noGrp="1"/>
          </p:cNvSpPr>
          <p:nvPr>
            <p:ph type="body" idx="1"/>
          </p:nvPr>
        </p:nvSpPr>
        <p:spPr>
          <a:xfrm rot="5400000">
            <a:off x="1697038" y="-812797"/>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74" name="Google Shape;874;p136"/>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5" name="Google Shape;875;p136"/>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6" name="Google Shape;876;p136"/>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83"/>
        <p:cNvGrpSpPr/>
        <p:nvPr/>
      </p:nvGrpSpPr>
      <p:grpSpPr>
        <a:xfrm>
          <a:off x="0" y="0"/>
          <a:ext cx="0" cy="0"/>
          <a:chOff x="0" y="0"/>
          <a:chExt cx="0" cy="0"/>
        </a:xfrm>
      </p:grpSpPr>
      <p:sp>
        <p:nvSpPr>
          <p:cNvPr id="884" name="Google Shape;884;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5" name="Google Shape;885;p7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6" name="Google Shape;886;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7" name="Google Shape;887;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8" name="Google Shape;888;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89"/>
        <p:cNvGrpSpPr/>
        <p:nvPr/>
      </p:nvGrpSpPr>
      <p:grpSpPr>
        <a:xfrm>
          <a:off x="0" y="0"/>
          <a:ext cx="0" cy="0"/>
          <a:chOff x="0" y="0"/>
          <a:chExt cx="0" cy="0"/>
        </a:xfrm>
      </p:grpSpPr>
      <p:sp>
        <p:nvSpPr>
          <p:cNvPr id="890" name="Google Shape;890;p7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1" name="Google Shape;891;p7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92" name="Google Shape;892;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3" name="Google Shape;893;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4" name="Google Shape;894;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94"/>
        <p:cNvGrpSpPr/>
        <p:nvPr/>
      </p:nvGrpSpPr>
      <p:grpSpPr>
        <a:xfrm>
          <a:off x="0" y="0"/>
          <a:ext cx="0" cy="0"/>
          <a:chOff x="0" y="0"/>
          <a:chExt cx="0" cy="0"/>
        </a:xfrm>
      </p:grpSpPr>
      <p:sp>
        <p:nvSpPr>
          <p:cNvPr id="95" name="Google Shape;95;p15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5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7" name="Google Shape;97;p1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95"/>
        <p:cNvGrpSpPr/>
        <p:nvPr/>
      </p:nvGrpSpPr>
      <p:grpSpPr>
        <a:xfrm>
          <a:off x="0" y="0"/>
          <a:ext cx="0" cy="0"/>
          <a:chOff x="0" y="0"/>
          <a:chExt cx="0" cy="0"/>
        </a:xfrm>
      </p:grpSpPr>
      <p:sp>
        <p:nvSpPr>
          <p:cNvPr id="896" name="Google Shape;896;p13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7" name="Google Shape;897;p13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898" name="Google Shape;898;p1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9" name="Google Shape;899;p1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0" name="Google Shape;900;p1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01"/>
        <p:cNvGrpSpPr/>
        <p:nvPr/>
      </p:nvGrpSpPr>
      <p:grpSpPr>
        <a:xfrm>
          <a:off x="0" y="0"/>
          <a:ext cx="0" cy="0"/>
          <a:chOff x="0" y="0"/>
          <a:chExt cx="0" cy="0"/>
        </a:xfrm>
      </p:grpSpPr>
      <p:sp>
        <p:nvSpPr>
          <p:cNvPr id="902" name="Google Shape;902;p1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3" name="Google Shape;903;p1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4" name="Google Shape;904;p1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5" name="Google Shape;905;p1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6" name="Google Shape;906;p1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7" name="Google Shape;907;p1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08"/>
        <p:cNvGrpSpPr/>
        <p:nvPr/>
      </p:nvGrpSpPr>
      <p:grpSpPr>
        <a:xfrm>
          <a:off x="0" y="0"/>
          <a:ext cx="0" cy="0"/>
          <a:chOff x="0" y="0"/>
          <a:chExt cx="0" cy="0"/>
        </a:xfrm>
      </p:grpSpPr>
      <p:sp>
        <p:nvSpPr>
          <p:cNvPr id="909" name="Google Shape;909;p14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0" name="Google Shape;910;p14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11" name="Google Shape;911;p14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2" name="Google Shape;912;p14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13" name="Google Shape;913;p14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4" name="Google Shape;914;p1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5" name="Google Shape;915;p1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6" name="Google Shape;916;p1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17"/>
        <p:cNvGrpSpPr/>
        <p:nvPr/>
      </p:nvGrpSpPr>
      <p:grpSpPr>
        <a:xfrm>
          <a:off x="0" y="0"/>
          <a:ext cx="0" cy="0"/>
          <a:chOff x="0" y="0"/>
          <a:chExt cx="0" cy="0"/>
        </a:xfrm>
      </p:grpSpPr>
      <p:sp>
        <p:nvSpPr>
          <p:cNvPr id="918" name="Google Shape;918;p1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9" name="Google Shape;919;p1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0" name="Google Shape;920;p1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1" name="Google Shape;921;p1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22"/>
        <p:cNvGrpSpPr/>
        <p:nvPr/>
      </p:nvGrpSpPr>
      <p:grpSpPr>
        <a:xfrm>
          <a:off x="0" y="0"/>
          <a:ext cx="0" cy="0"/>
          <a:chOff x="0" y="0"/>
          <a:chExt cx="0" cy="0"/>
        </a:xfrm>
      </p:grpSpPr>
      <p:sp>
        <p:nvSpPr>
          <p:cNvPr id="923" name="Google Shape;923;p1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4" name="Google Shape;924;p1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5" name="Google Shape;925;p1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26"/>
        <p:cNvGrpSpPr/>
        <p:nvPr/>
      </p:nvGrpSpPr>
      <p:grpSpPr>
        <a:xfrm>
          <a:off x="0" y="0"/>
          <a:ext cx="0" cy="0"/>
          <a:chOff x="0" y="0"/>
          <a:chExt cx="0" cy="0"/>
        </a:xfrm>
      </p:grpSpPr>
      <p:sp>
        <p:nvSpPr>
          <p:cNvPr id="927" name="Google Shape;927;p1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8" name="Google Shape;928;p14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29" name="Google Shape;929;p14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30" name="Google Shape;930;p1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1" name="Google Shape;931;p1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2" name="Google Shape;932;p1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33"/>
        <p:cNvGrpSpPr/>
        <p:nvPr/>
      </p:nvGrpSpPr>
      <p:grpSpPr>
        <a:xfrm>
          <a:off x="0" y="0"/>
          <a:ext cx="0" cy="0"/>
          <a:chOff x="0" y="0"/>
          <a:chExt cx="0" cy="0"/>
        </a:xfrm>
      </p:grpSpPr>
      <p:sp>
        <p:nvSpPr>
          <p:cNvPr id="934" name="Google Shape;934;p1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5" name="Google Shape;935;p144"/>
          <p:cNvSpPr>
            <a:spLocks noGrp="1"/>
          </p:cNvSpPr>
          <p:nvPr>
            <p:ph type="pic" idx="2"/>
          </p:nvPr>
        </p:nvSpPr>
        <p:spPr>
          <a:xfrm>
            <a:off x="5183188" y="987425"/>
            <a:ext cx="6172200" cy="4873625"/>
          </a:xfrm>
          <a:prstGeom prst="rect">
            <a:avLst/>
          </a:prstGeom>
          <a:noFill/>
          <a:ln>
            <a:noFill/>
          </a:ln>
        </p:spPr>
      </p:sp>
      <p:sp>
        <p:nvSpPr>
          <p:cNvPr id="936" name="Google Shape;936;p14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37" name="Google Shape;937;p1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8" name="Google Shape;938;p1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9" name="Google Shape;939;p1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40"/>
        <p:cNvGrpSpPr/>
        <p:nvPr/>
      </p:nvGrpSpPr>
      <p:grpSpPr>
        <a:xfrm>
          <a:off x="0" y="0"/>
          <a:ext cx="0" cy="0"/>
          <a:chOff x="0" y="0"/>
          <a:chExt cx="0" cy="0"/>
        </a:xfrm>
      </p:grpSpPr>
      <p:sp>
        <p:nvSpPr>
          <p:cNvPr id="941" name="Google Shape;941;p1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2" name="Google Shape;942;p14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3" name="Google Shape;943;p1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4" name="Google Shape;944;p1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5" name="Google Shape;945;p1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46"/>
        <p:cNvGrpSpPr/>
        <p:nvPr/>
      </p:nvGrpSpPr>
      <p:grpSpPr>
        <a:xfrm>
          <a:off x="0" y="0"/>
          <a:ext cx="0" cy="0"/>
          <a:chOff x="0" y="0"/>
          <a:chExt cx="0" cy="0"/>
        </a:xfrm>
      </p:grpSpPr>
      <p:sp>
        <p:nvSpPr>
          <p:cNvPr id="947" name="Google Shape;947;p14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8" name="Google Shape;948;p14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9" name="Google Shape;949;p1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0" name="Google Shape;950;p1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1" name="Google Shape;951;p1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958"/>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標題及內容" type="obj">
  <p:cSld name="OBJECT">
    <p:spTree>
      <p:nvGrpSpPr>
        <p:cNvPr id="1" name="Shape 100"/>
        <p:cNvGrpSpPr/>
        <p:nvPr/>
      </p:nvGrpSpPr>
      <p:grpSpPr>
        <a:xfrm>
          <a:off x="0" y="0"/>
          <a:ext cx="0" cy="0"/>
          <a:chOff x="0" y="0"/>
          <a:chExt cx="0" cy="0"/>
        </a:xfrm>
      </p:grpSpPr>
      <p:sp>
        <p:nvSpPr>
          <p:cNvPr id="101" name="Google Shape;101;p1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5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1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標題投影片">
  <p:cSld name="標題投影片">
    <p:spTree>
      <p:nvGrpSpPr>
        <p:cNvPr id="1" name="Shape 959"/>
        <p:cNvGrpSpPr/>
        <p:nvPr/>
      </p:nvGrpSpPr>
      <p:grpSpPr>
        <a:xfrm>
          <a:off x="0" y="0"/>
          <a:ext cx="0" cy="0"/>
          <a:chOff x="0" y="0"/>
          <a:chExt cx="0" cy="0"/>
        </a:xfrm>
      </p:grpSpPr>
      <p:sp>
        <p:nvSpPr>
          <p:cNvPr id="960" name="Google Shape;960;p19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45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961" name="Google Shape;961;p198"/>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1"/>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1"/>
              <a:buNone/>
              <a:defRPr sz="1351"/>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962" name="Google Shape;962;p19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3" name="Google Shape;963;p19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4" name="Google Shape;964;p19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Arial"/>
                <a:ea typeface="Arial"/>
                <a:cs typeface="Arial"/>
                <a:sym typeface="Arial"/>
              </a:defRPr>
            </a:lvl1pPr>
            <a:lvl2pPr marL="0" marR="0" lvl="1" indent="0" algn="r">
              <a:spcBef>
                <a:spcPts val="0"/>
              </a:spcBef>
              <a:spcAft>
                <a:spcPts val="0"/>
              </a:spcAft>
              <a:buNone/>
              <a:defRPr sz="900">
                <a:solidFill>
                  <a:srgbClr val="888888"/>
                </a:solidFill>
                <a:latin typeface="Arial"/>
                <a:ea typeface="Arial"/>
                <a:cs typeface="Arial"/>
                <a:sym typeface="Arial"/>
              </a:defRPr>
            </a:lvl2pPr>
            <a:lvl3pPr marL="0" marR="0" lvl="2" indent="0" algn="r">
              <a:spcBef>
                <a:spcPts val="0"/>
              </a:spcBef>
              <a:spcAft>
                <a:spcPts val="0"/>
              </a:spcAft>
              <a:buNone/>
              <a:defRPr sz="900">
                <a:solidFill>
                  <a:srgbClr val="888888"/>
                </a:solidFill>
                <a:latin typeface="Arial"/>
                <a:ea typeface="Arial"/>
                <a:cs typeface="Arial"/>
                <a:sym typeface="Arial"/>
              </a:defRPr>
            </a:lvl3pPr>
            <a:lvl4pPr marL="0" marR="0" lvl="3" indent="0" algn="r">
              <a:spcBef>
                <a:spcPts val="0"/>
              </a:spcBef>
              <a:spcAft>
                <a:spcPts val="0"/>
              </a:spcAft>
              <a:buNone/>
              <a:defRPr sz="900">
                <a:solidFill>
                  <a:srgbClr val="888888"/>
                </a:solidFill>
                <a:latin typeface="Arial"/>
                <a:ea typeface="Arial"/>
                <a:cs typeface="Arial"/>
                <a:sym typeface="Arial"/>
              </a:defRPr>
            </a:lvl4pPr>
            <a:lvl5pPr marL="0" marR="0" lvl="4" indent="0" algn="r">
              <a:spcBef>
                <a:spcPts val="0"/>
              </a:spcBef>
              <a:spcAft>
                <a:spcPts val="0"/>
              </a:spcAft>
              <a:buNone/>
              <a:defRPr sz="900">
                <a:solidFill>
                  <a:srgbClr val="888888"/>
                </a:solidFill>
                <a:latin typeface="Arial"/>
                <a:ea typeface="Arial"/>
                <a:cs typeface="Arial"/>
                <a:sym typeface="Arial"/>
              </a:defRPr>
            </a:lvl5pPr>
            <a:lvl6pPr marL="0" marR="0" lvl="5" indent="0" algn="r">
              <a:spcBef>
                <a:spcPts val="0"/>
              </a:spcBef>
              <a:spcAft>
                <a:spcPts val="0"/>
              </a:spcAft>
              <a:buNone/>
              <a:defRPr sz="900">
                <a:solidFill>
                  <a:srgbClr val="888888"/>
                </a:solidFill>
                <a:latin typeface="Arial"/>
                <a:ea typeface="Arial"/>
                <a:cs typeface="Arial"/>
                <a:sym typeface="Arial"/>
              </a:defRPr>
            </a:lvl6pPr>
            <a:lvl7pPr marL="0" marR="0" lvl="6" indent="0" algn="r">
              <a:spcBef>
                <a:spcPts val="0"/>
              </a:spcBef>
              <a:spcAft>
                <a:spcPts val="0"/>
              </a:spcAft>
              <a:buNone/>
              <a:defRPr sz="900">
                <a:solidFill>
                  <a:srgbClr val="888888"/>
                </a:solidFill>
                <a:latin typeface="Arial"/>
                <a:ea typeface="Arial"/>
                <a:cs typeface="Arial"/>
                <a:sym typeface="Arial"/>
              </a:defRPr>
            </a:lvl7pPr>
            <a:lvl8pPr marL="0" marR="0" lvl="7" indent="0" algn="r">
              <a:spcBef>
                <a:spcPts val="0"/>
              </a:spcBef>
              <a:spcAft>
                <a:spcPts val="0"/>
              </a:spcAft>
              <a:buNone/>
              <a:defRPr sz="900">
                <a:solidFill>
                  <a:srgbClr val="888888"/>
                </a:solidFill>
                <a:latin typeface="Arial"/>
                <a:ea typeface="Arial"/>
                <a:cs typeface="Arial"/>
                <a:sym typeface="Arial"/>
              </a:defRPr>
            </a:lvl8pPr>
            <a:lvl9pPr marL="0" marR="0" lvl="8" indent="0" algn="r">
              <a:spcBef>
                <a:spcPts val="0"/>
              </a:spcBef>
              <a:spcAft>
                <a:spcPts val="0"/>
              </a:spcAft>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標題及物件" type="obj">
  <p:cSld name="OBJECT">
    <p:spTree>
      <p:nvGrpSpPr>
        <p:cNvPr id="1" name="Shape 965"/>
        <p:cNvGrpSpPr/>
        <p:nvPr/>
      </p:nvGrpSpPr>
      <p:grpSpPr>
        <a:xfrm>
          <a:off x="0" y="0"/>
          <a:ext cx="0" cy="0"/>
          <a:chOff x="0" y="0"/>
          <a:chExt cx="0" cy="0"/>
        </a:xfrm>
      </p:grpSpPr>
      <p:sp>
        <p:nvSpPr>
          <p:cNvPr id="966" name="Google Shape;966;p199"/>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967" name="Google Shape;967;p199"/>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1"/>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68" name="Google Shape;968;p19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9" name="Google Shape;969;p19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0" name="Google Shape;970;p19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Arial"/>
                <a:ea typeface="Arial"/>
                <a:cs typeface="Arial"/>
                <a:sym typeface="Arial"/>
              </a:defRPr>
            </a:lvl1pPr>
            <a:lvl2pPr marL="0" marR="0" lvl="1" indent="0" algn="r">
              <a:spcBef>
                <a:spcPts val="0"/>
              </a:spcBef>
              <a:spcAft>
                <a:spcPts val="0"/>
              </a:spcAft>
              <a:buNone/>
              <a:defRPr sz="900">
                <a:solidFill>
                  <a:srgbClr val="888888"/>
                </a:solidFill>
                <a:latin typeface="Arial"/>
                <a:ea typeface="Arial"/>
                <a:cs typeface="Arial"/>
                <a:sym typeface="Arial"/>
              </a:defRPr>
            </a:lvl2pPr>
            <a:lvl3pPr marL="0" marR="0" lvl="2" indent="0" algn="r">
              <a:spcBef>
                <a:spcPts val="0"/>
              </a:spcBef>
              <a:spcAft>
                <a:spcPts val="0"/>
              </a:spcAft>
              <a:buNone/>
              <a:defRPr sz="900">
                <a:solidFill>
                  <a:srgbClr val="888888"/>
                </a:solidFill>
                <a:latin typeface="Arial"/>
                <a:ea typeface="Arial"/>
                <a:cs typeface="Arial"/>
                <a:sym typeface="Arial"/>
              </a:defRPr>
            </a:lvl3pPr>
            <a:lvl4pPr marL="0" marR="0" lvl="3" indent="0" algn="r">
              <a:spcBef>
                <a:spcPts val="0"/>
              </a:spcBef>
              <a:spcAft>
                <a:spcPts val="0"/>
              </a:spcAft>
              <a:buNone/>
              <a:defRPr sz="900">
                <a:solidFill>
                  <a:srgbClr val="888888"/>
                </a:solidFill>
                <a:latin typeface="Arial"/>
                <a:ea typeface="Arial"/>
                <a:cs typeface="Arial"/>
                <a:sym typeface="Arial"/>
              </a:defRPr>
            </a:lvl4pPr>
            <a:lvl5pPr marL="0" marR="0" lvl="4" indent="0" algn="r">
              <a:spcBef>
                <a:spcPts val="0"/>
              </a:spcBef>
              <a:spcAft>
                <a:spcPts val="0"/>
              </a:spcAft>
              <a:buNone/>
              <a:defRPr sz="900">
                <a:solidFill>
                  <a:srgbClr val="888888"/>
                </a:solidFill>
                <a:latin typeface="Arial"/>
                <a:ea typeface="Arial"/>
                <a:cs typeface="Arial"/>
                <a:sym typeface="Arial"/>
              </a:defRPr>
            </a:lvl5pPr>
            <a:lvl6pPr marL="0" marR="0" lvl="5" indent="0" algn="r">
              <a:spcBef>
                <a:spcPts val="0"/>
              </a:spcBef>
              <a:spcAft>
                <a:spcPts val="0"/>
              </a:spcAft>
              <a:buNone/>
              <a:defRPr sz="900">
                <a:solidFill>
                  <a:srgbClr val="888888"/>
                </a:solidFill>
                <a:latin typeface="Arial"/>
                <a:ea typeface="Arial"/>
                <a:cs typeface="Arial"/>
                <a:sym typeface="Arial"/>
              </a:defRPr>
            </a:lvl6pPr>
            <a:lvl7pPr marL="0" marR="0" lvl="6" indent="0" algn="r">
              <a:spcBef>
                <a:spcPts val="0"/>
              </a:spcBef>
              <a:spcAft>
                <a:spcPts val="0"/>
              </a:spcAft>
              <a:buNone/>
              <a:defRPr sz="900">
                <a:solidFill>
                  <a:srgbClr val="888888"/>
                </a:solidFill>
                <a:latin typeface="Arial"/>
                <a:ea typeface="Arial"/>
                <a:cs typeface="Arial"/>
                <a:sym typeface="Arial"/>
              </a:defRPr>
            </a:lvl7pPr>
            <a:lvl8pPr marL="0" marR="0" lvl="7" indent="0" algn="r">
              <a:spcBef>
                <a:spcPts val="0"/>
              </a:spcBef>
              <a:spcAft>
                <a:spcPts val="0"/>
              </a:spcAft>
              <a:buNone/>
              <a:defRPr sz="900">
                <a:solidFill>
                  <a:srgbClr val="888888"/>
                </a:solidFill>
                <a:latin typeface="Arial"/>
                <a:ea typeface="Arial"/>
                <a:cs typeface="Arial"/>
                <a:sym typeface="Arial"/>
              </a:defRPr>
            </a:lvl8pPr>
            <a:lvl9pPr marL="0" marR="0" lvl="8" indent="0" algn="r">
              <a:spcBef>
                <a:spcPts val="0"/>
              </a:spcBef>
              <a:spcAft>
                <a:spcPts val="0"/>
              </a:spcAft>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章節標題" type="secHead">
  <p:cSld name="SECTION_HEADER">
    <p:spTree>
      <p:nvGrpSpPr>
        <p:cNvPr id="1" name="Shape 971"/>
        <p:cNvGrpSpPr/>
        <p:nvPr/>
      </p:nvGrpSpPr>
      <p:grpSpPr>
        <a:xfrm>
          <a:off x="0" y="0"/>
          <a:ext cx="0" cy="0"/>
          <a:chOff x="0" y="0"/>
          <a:chExt cx="0" cy="0"/>
        </a:xfrm>
      </p:grpSpPr>
      <p:sp>
        <p:nvSpPr>
          <p:cNvPr id="972" name="Google Shape;972;p200"/>
          <p:cNvSpPr txBox="1">
            <a:spLocks noGrp="1"/>
          </p:cNvSpPr>
          <p:nvPr>
            <p:ph type="title"/>
          </p:nvPr>
        </p:nvSpPr>
        <p:spPr>
          <a:xfrm>
            <a:off x="831851" y="1709741"/>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45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973" name="Google Shape;973;p200"/>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1"/>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1"/>
              <a:buNone/>
              <a:defRPr sz="1351">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974" name="Google Shape;974;p20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5" name="Google Shape;975;p20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6" name="Google Shape;976;p20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Arial"/>
                <a:ea typeface="Arial"/>
                <a:cs typeface="Arial"/>
                <a:sym typeface="Arial"/>
              </a:defRPr>
            </a:lvl1pPr>
            <a:lvl2pPr marL="0" marR="0" lvl="1" indent="0" algn="r">
              <a:spcBef>
                <a:spcPts val="0"/>
              </a:spcBef>
              <a:spcAft>
                <a:spcPts val="0"/>
              </a:spcAft>
              <a:buNone/>
              <a:defRPr sz="900">
                <a:solidFill>
                  <a:srgbClr val="888888"/>
                </a:solidFill>
                <a:latin typeface="Arial"/>
                <a:ea typeface="Arial"/>
                <a:cs typeface="Arial"/>
                <a:sym typeface="Arial"/>
              </a:defRPr>
            </a:lvl2pPr>
            <a:lvl3pPr marL="0" marR="0" lvl="2" indent="0" algn="r">
              <a:spcBef>
                <a:spcPts val="0"/>
              </a:spcBef>
              <a:spcAft>
                <a:spcPts val="0"/>
              </a:spcAft>
              <a:buNone/>
              <a:defRPr sz="900">
                <a:solidFill>
                  <a:srgbClr val="888888"/>
                </a:solidFill>
                <a:latin typeface="Arial"/>
                <a:ea typeface="Arial"/>
                <a:cs typeface="Arial"/>
                <a:sym typeface="Arial"/>
              </a:defRPr>
            </a:lvl3pPr>
            <a:lvl4pPr marL="0" marR="0" lvl="3" indent="0" algn="r">
              <a:spcBef>
                <a:spcPts val="0"/>
              </a:spcBef>
              <a:spcAft>
                <a:spcPts val="0"/>
              </a:spcAft>
              <a:buNone/>
              <a:defRPr sz="900">
                <a:solidFill>
                  <a:srgbClr val="888888"/>
                </a:solidFill>
                <a:latin typeface="Arial"/>
                <a:ea typeface="Arial"/>
                <a:cs typeface="Arial"/>
                <a:sym typeface="Arial"/>
              </a:defRPr>
            </a:lvl4pPr>
            <a:lvl5pPr marL="0" marR="0" lvl="4" indent="0" algn="r">
              <a:spcBef>
                <a:spcPts val="0"/>
              </a:spcBef>
              <a:spcAft>
                <a:spcPts val="0"/>
              </a:spcAft>
              <a:buNone/>
              <a:defRPr sz="900">
                <a:solidFill>
                  <a:srgbClr val="888888"/>
                </a:solidFill>
                <a:latin typeface="Arial"/>
                <a:ea typeface="Arial"/>
                <a:cs typeface="Arial"/>
                <a:sym typeface="Arial"/>
              </a:defRPr>
            </a:lvl5pPr>
            <a:lvl6pPr marL="0" marR="0" lvl="5" indent="0" algn="r">
              <a:spcBef>
                <a:spcPts val="0"/>
              </a:spcBef>
              <a:spcAft>
                <a:spcPts val="0"/>
              </a:spcAft>
              <a:buNone/>
              <a:defRPr sz="900">
                <a:solidFill>
                  <a:srgbClr val="888888"/>
                </a:solidFill>
                <a:latin typeface="Arial"/>
                <a:ea typeface="Arial"/>
                <a:cs typeface="Arial"/>
                <a:sym typeface="Arial"/>
              </a:defRPr>
            </a:lvl6pPr>
            <a:lvl7pPr marL="0" marR="0" lvl="6" indent="0" algn="r">
              <a:spcBef>
                <a:spcPts val="0"/>
              </a:spcBef>
              <a:spcAft>
                <a:spcPts val="0"/>
              </a:spcAft>
              <a:buNone/>
              <a:defRPr sz="900">
                <a:solidFill>
                  <a:srgbClr val="888888"/>
                </a:solidFill>
                <a:latin typeface="Arial"/>
                <a:ea typeface="Arial"/>
                <a:cs typeface="Arial"/>
                <a:sym typeface="Arial"/>
              </a:defRPr>
            </a:lvl7pPr>
            <a:lvl8pPr marL="0" marR="0" lvl="7" indent="0" algn="r">
              <a:spcBef>
                <a:spcPts val="0"/>
              </a:spcBef>
              <a:spcAft>
                <a:spcPts val="0"/>
              </a:spcAft>
              <a:buNone/>
              <a:defRPr sz="900">
                <a:solidFill>
                  <a:srgbClr val="888888"/>
                </a:solidFill>
                <a:latin typeface="Arial"/>
                <a:ea typeface="Arial"/>
                <a:cs typeface="Arial"/>
                <a:sym typeface="Arial"/>
              </a:defRPr>
            </a:lvl8pPr>
            <a:lvl9pPr marL="0" marR="0" lvl="8" indent="0" algn="r">
              <a:spcBef>
                <a:spcPts val="0"/>
              </a:spcBef>
              <a:spcAft>
                <a:spcPts val="0"/>
              </a:spcAft>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兩項物件" type="twoObj">
  <p:cSld name="TWO_OBJECTS">
    <p:spTree>
      <p:nvGrpSpPr>
        <p:cNvPr id="1" name="Shape 977"/>
        <p:cNvGrpSpPr/>
        <p:nvPr/>
      </p:nvGrpSpPr>
      <p:grpSpPr>
        <a:xfrm>
          <a:off x="0" y="0"/>
          <a:ext cx="0" cy="0"/>
          <a:chOff x="0" y="0"/>
          <a:chExt cx="0" cy="0"/>
        </a:xfrm>
      </p:grpSpPr>
      <p:sp>
        <p:nvSpPr>
          <p:cNvPr id="978" name="Google Shape;978;p20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979" name="Google Shape;979;p201"/>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1"/>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80" name="Google Shape;980;p201"/>
          <p:cNvSpPr txBox="1">
            <a:spLocks noGrp="1"/>
          </p:cNvSpPr>
          <p:nvPr>
            <p:ph type="body" idx="2"/>
          </p:nvPr>
        </p:nvSpPr>
        <p:spPr>
          <a:xfrm>
            <a:off x="6172200" y="1825625"/>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1"/>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81" name="Google Shape;981;p20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2" name="Google Shape;982;p20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3" name="Google Shape;983;p20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Arial"/>
                <a:ea typeface="Arial"/>
                <a:cs typeface="Arial"/>
                <a:sym typeface="Arial"/>
              </a:defRPr>
            </a:lvl1pPr>
            <a:lvl2pPr marL="0" marR="0" lvl="1" indent="0" algn="r">
              <a:spcBef>
                <a:spcPts val="0"/>
              </a:spcBef>
              <a:spcAft>
                <a:spcPts val="0"/>
              </a:spcAft>
              <a:buNone/>
              <a:defRPr sz="900">
                <a:solidFill>
                  <a:srgbClr val="888888"/>
                </a:solidFill>
                <a:latin typeface="Arial"/>
                <a:ea typeface="Arial"/>
                <a:cs typeface="Arial"/>
                <a:sym typeface="Arial"/>
              </a:defRPr>
            </a:lvl2pPr>
            <a:lvl3pPr marL="0" marR="0" lvl="2" indent="0" algn="r">
              <a:spcBef>
                <a:spcPts val="0"/>
              </a:spcBef>
              <a:spcAft>
                <a:spcPts val="0"/>
              </a:spcAft>
              <a:buNone/>
              <a:defRPr sz="900">
                <a:solidFill>
                  <a:srgbClr val="888888"/>
                </a:solidFill>
                <a:latin typeface="Arial"/>
                <a:ea typeface="Arial"/>
                <a:cs typeface="Arial"/>
                <a:sym typeface="Arial"/>
              </a:defRPr>
            </a:lvl3pPr>
            <a:lvl4pPr marL="0" marR="0" lvl="3" indent="0" algn="r">
              <a:spcBef>
                <a:spcPts val="0"/>
              </a:spcBef>
              <a:spcAft>
                <a:spcPts val="0"/>
              </a:spcAft>
              <a:buNone/>
              <a:defRPr sz="900">
                <a:solidFill>
                  <a:srgbClr val="888888"/>
                </a:solidFill>
                <a:latin typeface="Arial"/>
                <a:ea typeface="Arial"/>
                <a:cs typeface="Arial"/>
                <a:sym typeface="Arial"/>
              </a:defRPr>
            </a:lvl4pPr>
            <a:lvl5pPr marL="0" marR="0" lvl="4" indent="0" algn="r">
              <a:spcBef>
                <a:spcPts val="0"/>
              </a:spcBef>
              <a:spcAft>
                <a:spcPts val="0"/>
              </a:spcAft>
              <a:buNone/>
              <a:defRPr sz="900">
                <a:solidFill>
                  <a:srgbClr val="888888"/>
                </a:solidFill>
                <a:latin typeface="Arial"/>
                <a:ea typeface="Arial"/>
                <a:cs typeface="Arial"/>
                <a:sym typeface="Arial"/>
              </a:defRPr>
            </a:lvl5pPr>
            <a:lvl6pPr marL="0" marR="0" lvl="5" indent="0" algn="r">
              <a:spcBef>
                <a:spcPts val="0"/>
              </a:spcBef>
              <a:spcAft>
                <a:spcPts val="0"/>
              </a:spcAft>
              <a:buNone/>
              <a:defRPr sz="900">
                <a:solidFill>
                  <a:srgbClr val="888888"/>
                </a:solidFill>
                <a:latin typeface="Arial"/>
                <a:ea typeface="Arial"/>
                <a:cs typeface="Arial"/>
                <a:sym typeface="Arial"/>
              </a:defRPr>
            </a:lvl6pPr>
            <a:lvl7pPr marL="0" marR="0" lvl="6" indent="0" algn="r">
              <a:spcBef>
                <a:spcPts val="0"/>
              </a:spcBef>
              <a:spcAft>
                <a:spcPts val="0"/>
              </a:spcAft>
              <a:buNone/>
              <a:defRPr sz="900">
                <a:solidFill>
                  <a:srgbClr val="888888"/>
                </a:solidFill>
                <a:latin typeface="Arial"/>
                <a:ea typeface="Arial"/>
                <a:cs typeface="Arial"/>
                <a:sym typeface="Arial"/>
              </a:defRPr>
            </a:lvl7pPr>
            <a:lvl8pPr marL="0" marR="0" lvl="7" indent="0" algn="r">
              <a:spcBef>
                <a:spcPts val="0"/>
              </a:spcBef>
              <a:spcAft>
                <a:spcPts val="0"/>
              </a:spcAft>
              <a:buNone/>
              <a:defRPr sz="900">
                <a:solidFill>
                  <a:srgbClr val="888888"/>
                </a:solidFill>
                <a:latin typeface="Arial"/>
                <a:ea typeface="Arial"/>
                <a:cs typeface="Arial"/>
                <a:sym typeface="Arial"/>
              </a:defRPr>
            </a:lvl8pPr>
            <a:lvl9pPr marL="0" marR="0" lvl="8" indent="0" algn="r">
              <a:spcBef>
                <a:spcPts val="0"/>
              </a:spcBef>
              <a:spcAft>
                <a:spcPts val="0"/>
              </a:spcAft>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比對" type="twoTxTwoObj">
  <p:cSld name="TWO_OBJECTS_WITH_TEXT">
    <p:spTree>
      <p:nvGrpSpPr>
        <p:cNvPr id="1" name="Shape 984"/>
        <p:cNvGrpSpPr/>
        <p:nvPr/>
      </p:nvGrpSpPr>
      <p:grpSpPr>
        <a:xfrm>
          <a:off x="0" y="0"/>
          <a:ext cx="0" cy="0"/>
          <a:chOff x="0" y="0"/>
          <a:chExt cx="0" cy="0"/>
        </a:xfrm>
      </p:grpSpPr>
      <p:sp>
        <p:nvSpPr>
          <p:cNvPr id="985" name="Google Shape;985;p202"/>
          <p:cNvSpPr txBox="1">
            <a:spLocks noGrp="1"/>
          </p:cNvSpPr>
          <p:nvPr>
            <p:ph type="title"/>
          </p:nvPr>
        </p:nvSpPr>
        <p:spPr>
          <a:xfrm>
            <a:off x="839788" y="365128"/>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986" name="Google Shape;986;p202"/>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1"/>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1"/>
              <a:buNone/>
              <a:defRPr sz="1351"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987" name="Google Shape;987;p202"/>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1"/>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88" name="Google Shape;988;p202"/>
          <p:cNvSpPr txBox="1">
            <a:spLocks noGrp="1"/>
          </p:cNvSpPr>
          <p:nvPr>
            <p:ph type="body" idx="3"/>
          </p:nvPr>
        </p:nvSpPr>
        <p:spPr>
          <a:xfrm>
            <a:off x="6172202"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1"/>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1"/>
              <a:buNone/>
              <a:defRPr sz="1351"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989" name="Google Shape;989;p202"/>
          <p:cNvSpPr txBox="1">
            <a:spLocks noGrp="1"/>
          </p:cNvSpPr>
          <p:nvPr>
            <p:ph type="body" idx="4"/>
          </p:nvPr>
        </p:nvSpPr>
        <p:spPr>
          <a:xfrm>
            <a:off x="6172202"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1"/>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90" name="Google Shape;990;p20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1" name="Google Shape;991;p20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2" name="Google Shape;992;p20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Arial"/>
                <a:ea typeface="Arial"/>
                <a:cs typeface="Arial"/>
                <a:sym typeface="Arial"/>
              </a:defRPr>
            </a:lvl1pPr>
            <a:lvl2pPr marL="0" marR="0" lvl="1" indent="0" algn="r">
              <a:spcBef>
                <a:spcPts val="0"/>
              </a:spcBef>
              <a:spcAft>
                <a:spcPts val="0"/>
              </a:spcAft>
              <a:buNone/>
              <a:defRPr sz="900">
                <a:solidFill>
                  <a:srgbClr val="888888"/>
                </a:solidFill>
                <a:latin typeface="Arial"/>
                <a:ea typeface="Arial"/>
                <a:cs typeface="Arial"/>
                <a:sym typeface="Arial"/>
              </a:defRPr>
            </a:lvl2pPr>
            <a:lvl3pPr marL="0" marR="0" lvl="2" indent="0" algn="r">
              <a:spcBef>
                <a:spcPts val="0"/>
              </a:spcBef>
              <a:spcAft>
                <a:spcPts val="0"/>
              </a:spcAft>
              <a:buNone/>
              <a:defRPr sz="900">
                <a:solidFill>
                  <a:srgbClr val="888888"/>
                </a:solidFill>
                <a:latin typeface="Arial"/>
                <a:ea typeface="Arial"/>
                <a:cs typeface="Arial"/>
                <a:sym typeface="Arial"/>
              </a:defRPr>
            </a:lvl3pPr>
            <a:lvl4pPr marL="0" marR="0" lvl="3" indent="0" algn="r">
              <a:spcBef>
                <a:spcPts val="0"/>
              </a:spcBef>
              <a:spcAft>
                <a:spcPts val="0"/>
              </a:spcAft>
              <a:buNone/>
              <a:defRPr sz="900">
                <a:solidFill>
                  <a:srgbClr val="888888"/>
                </a:solidFill>
                <a:latin typeface="Arial"/>
                <a:ea typeface="Arial"/>
                <a:cs typeface="Arial"/>
                <a:sym typeface="Arial"/>
              </a:defRPr>
            </a:lvl4pPr>
            <a:lvl5pPr marL="0" marR="0" lvl="4" indent="0" algn="r">
              <a:spcBef>
                <a:spcPts val="0"/>
              </a:spcBef>
              <a:spcAft>
                <a:spcPts val="0"/>
              </a:spcAft>
              <a:buNone/>
              <a:defRPr sz="900">
                <a:solidFill>
                  <a:srgbClr val="888888"/>
                </a:solidFill>
                <a:latin typeface="Arial"/>
                <a:ea typeface="Arial"/>
                <a:cs typeface="Arial"/>
                <a:sym typeface="Arial"/>
              </a:defRPr>
            </a:lvl5pPr>
            <a:lvl6pPr marL="0" marR="0" lvl="5" indent="0" algn="r">
              <a:spcBef>
                <a:spcPts val="0"/>
              </a:spcBef>
              <a:spcAft>
                <a:spcPts val="0"/>
              </a:spcAft>
              <a:buNone/>
              <a:defRPr sz="900">
                <a:solidFill>
                  <a:srgbClr val="888888"/>
                </a:solidFill>
                <a:latin typeface="Arial"/>
                <a:ea typeface="Arial"/>
                <a:cs typeface="Arial"/>
                <a:sym typeface="Arial"/>
              </a:defRPr>
            </a:lvl6pPr>
            <a:lvl7pPr marL="0" marR="0" lvl="6" indent="0" algn="r">
              <a:spcBef>
                <a:spcPts val="0"/>
              </a:spcBef>
              <a:spcAft>
                <a:spcPts val="0"/>
              </a:spcAft>
              <a:buNone/>
              <a:defRPr sz="900">
                <a:solidFill>
                  <a:srgbClr val="888888"/>
                </a:solidFill>
                <a:latin typeface="Arial"/>
                <a:ea typeface="Arial"/>
                <a:cs typeface="Arial"/>
                <a:sym typeface="Arial"/>
              </a:defRPr>
            </a:lvl7pPr>
            <a:lvl8pPr marL="0" marR="0" lvl="7" indent="0" algn="r">
              <a:spcBef>
                <a:spcPts val="0"/>
              </a:spcBef>
              <a:spcAft>
                <a:spcPts val="0"/>
              </a:spcAft>
              <a:buNone/>
              <a:defRPr sz="900">
                <a:solidFill>
                  <a:srgbClr val="888888"/>
                </a:solidFill>
                <a:latin typeface="Arial"/>
                <a:ea typeface="Arial"/>
                <a:cs typeface="Arial"/>
                <a:sym typeface="Arial"/>
              </a:defRPr>
            </a:lvl8pPr>
            <a:lvl9pPr marL="0" marR="0" lvl="8" indent="0" algn="r">
              <a:spcBef>
                <a:spcPts val="0"/>
              </a:spcBef>
              <a:spcAft>
                <a:spcPts val="0"/>
              </a:spcAft>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993"/>
        <p:cNvGrpSpPr/>
        <p:nvPr/>
      </p:nvGrpSpPr>
      <p:grpSpPr>
        <a:xfrm>
          <a:off x="0" y="0"/>
          <a:ext cx="0" cy="0"/>
          <a:chOff x="0" y="0"/>
          <a:chExt cx="0" cy="0"/>
        </a:xfrm>
      </p:grpSpPr>
      <p:sp>
        <p:nvSpPr>
          <p:cNvPr id="994" name="Google Shape;994;p203"/>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995" name="Google Shape;995;p20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6" name="Google Shape;996;p20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7" name="Google Shape;997;p20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Arial"/>
                <a:ea typeface="Arial"/>
                <a:cs typeface="Arial"/>
                <a:sym typeface="Arial"/>
              </a:defRPr>
            </a:lvl1pPr>
            <a:lvl2pPr marL="0" marR="0" lvl="1" indent="0" algn="r">
              <a:spcBef>
                <a:spcPts val="0"/>
              </a:spcBef>
              <a:spcAft>
                <a:spcPts val="0"/>
              </a:spcAft>
              <a:buNone/>
              <a:defRPr sz="900">
                <a:solidFill>
                  <a:srgbClr val="888888"/>
                </a:solidFill>
                <a:latin typeface="Arial"/>
                <a:ea typeface="Arial"/>
                <a:cs typeface="Arial"/>
                <a:sym typeface="Arial"/>
              </a:defRPr>
            </a:lvl2pPr>
            <a:lvl3pPr marL="0" marR="0" lvl="2" indent="0" algn="r">
              <a:spcBef>
                <a:spcPts val="0"/>
              </a:spcBef>
              <a:spcAft>
                <a:spcPts val="0"/>
              </a:spcAft>
              <a:buNone/>
              <a:defRPr sz="900">
                <a:solidFill>
                  <a:srgbClr val="888888"/>
                </a:solidFill>
                <a:latin typeface="Arial"/>
                <a:ea typeface="Arial"/>
                <a:cs typeface="Arial"/>
                <a:sym typeface="Arial"/>
              </a:defRPr>
            </a:lvl3pPr>
            <a:lvl4pPr marL="0" marR="0" lvl="3" indent="0" algn="r">
              <a:spcBef>
                <a:spcPts val="0"/>
              </a:spcBef>
              <a:spcAft>
                <a:spcPts val="0"/>
              </a:spcAft>
              <a:buNone/>
              <a:defRPr sz="900">
                <a:solidFill>
                  <a:srgbClr val="888888"/>
                </a:solidFill>
                <a:latin typeface="Arial"/>
                <a:ea typeface="Arial"/>
                <a:cs typeface="Arial"/>
                <a:sym typeface="Arial"/>
              </a:defRPr>
            </a:lvl4pPr>
            <a:lvl5pPr marL="0" marR="0" lvl="4" indent="0" algn="r">
              <a:spcBef>
                <a:spcPts val="0"/>
              </a:spcBef>
              <a:spcAft>
                <a:spcPts val="0"/>
              </a:spcAft>
              <a:buNone/>
              <a:defRPr sz="900">
                <a:solidFill>
                  <a:srgbClr val="888888"/>
                </a:solidFill>
                <a:latin typeface="Arial"/>
                <a:ea typeface="Arial"/>
                <a:cs typeface="Arial"/>
                <a:sym typeface="Arial"/>
              </a:defRPr>
            </a:lvl5pPr>
            <a:lvl6pPr marL="0" marR="0" lvl="5" indent="0" algn="r">
              <a:spcBef>
                <a:spcPts val="0"/>
              </a:spcBef>
              <a:spcAft>
                <a:spcPts val="0"/>
              </a:spcAft>
              <a:buNone/>
              <a:defRPr sz="900">
                <a:solidFill>
                  <a:srgbClr val="888888"/>
                </a:solidFill>
                <a:latin typeface="Arial"/>
                <a:ea typeface="Arial"/>
                <a:cs typeface="Arial"/>
                <a:sym typeface="Arial"/>
              </a:defRPr>
            </a:lvl6pPr>
            <a:lvl7pPr marL="0" marR="0" lvl="6" indent="0" algn="r">
              <a:spcBef>
                <a:spcPts val="0"/>
              </a:spcBef>
              <a:spcAft>
                <a:spcPts val="0"/>
              </a:spcAft>
              <a:buNone/>
              <a:defRPr sz="900">
                <a:solidFill>
                  <a:srgbClr val="888888"/>
                </a:solidFill>
                <a:latin typeface="Arial"/>
                <a:ea typeface="Arial"/>
                <a:cs typeface="Arial"/>
                <a:sym typeface="Arial"/>
              </a:defRPr>
            </a:lvl7pPr>
            <a:lvl8pPr marL="0" marR="0" lvl="7" indent="0" algn="r">
              <a:spcBef>
                <a:spcPts val="0"/>
              </a:spcBef>
              <a:spcAft>
                <a:spcPts val="0"/>
              </a:spcAft>
              <a:buNone/>
              <a:defRPr sz="900">
                <a:solidFill>
                  <a:srgbClr val="888888"/>
                </a:solidFill>
                <a:latin typeface="Arial"/>
                <a:ea typeface="Arial"/>
                <a:cs typeface="Arial"/>
                <a:sym typeface="Arial"/>
              </a:defRPr>
            </a:lvl8pPr>
            <a:lvl9pPr marL="0" marR="0" lvl="8" indent="0" algn="r">
              <a:spcBef>
                <a:spcPts val="0"/>
              </a:spcBef>
              <a:spcAft>
                <a:spcPts val="0"/>
              </a:spcAft>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998"/>
        <p:cNvGrpSpPr/>
        <p:nvPr/>
      </p:nvGrpSpPr>
      <p:grpSpPr>
        <a:xfrm>
          <a:off x="0" y="0"/>
          <a:ext cx="0" cy="0"/>
          <a:chOff x="0" y="0"/>
          <a:chExt cx="0" cy="0"/>
        </a:xfrm>
      </p:grpSpPr>
      <p:sp>
        <p:nvSpPr>
          <p:cNvPr id="999" name="Google Shape;999;p20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0" name="Google Shape;1000;p20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1" name="Google Shape;1001;p20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Arial"/>
                <a:ea typeface="Arial"/>
                <a:cs typeface="Arial"/>
                <a:sym typeface="Arial"/>
              </a:defRPr>
            </a:lvl1pPr>
            <a:lvl2pPr marL="0" marR="0" lvl="1" indent="0" algn="r">
              <a:spcBef>
                <a:spcPts val="0"/>
              </a:spcBef>
              <a:spcAft>
                <a:spcPts val="0"/>
              </a:spcAft>
              <a:buNone/>
              <a:defRPr sz="900">
                <a:solidFill>
                  <a:srgbClr val="888888"/>
                </a:solidFill>
                <a:latin typeface="Arial"/>
                <a:ea typeface="Arial"/>
                <a:cs typeface="Arial"/>
                <a:sym typeface="Arial"/>
              </a:defRPr>
            </a:lvl2pPr>
            <a:lvl3pPr marL="0" marR="0" lvl="2" indent="0" algn="r">
              <a:spcBef>
                <a:spcPts val="0"/>
              </a:spcBef>
              <a:spcAft>
                <a:spcPts val="0"/>
              </a:spcAft>
              <a:buNone/>
              <a:defRPr sz="900">
                <a:solidFill>
                  <a:srgbClr val="888888"/>
                </a:solidFill>
                <a:latin typeface="Arial"/>
                <a:ea typeface="Arial"/>
                <a:cs typeface="Arial"/>
                <a:sym typeface="Arial"/>
              </a:defRPr>
            </a:lvl3pPr>
            <a:lvl4pPr marL="0" marR="0" lvl="3" indent="0" algn="r">
              <a:spcBef>
                <a:spcPts val="0"/>
              </a:spcBef>
              <a:spcAft>
                <a:spcPts val="0"/>
              </a:spcAft>
              <a:buNone/>
              <a:defRPr sz="900">
                <a:solidFill>
                  <a:srgbClr val="888888"/>
                </a:solidFill>
                <a:latin typeface="Arial"/>
                <a:ea typeface="Arial"/>
                <a:cs typeface="Arial"/>
                <a:sym typeface="Arial"/>
              </a:defRPr>
            </a:lvl4pPr>
            <a:lvl5pPr marL="0" marR="0" lvl="4" indent="0" algn="r">
              <a:spcBef>
                <a:spcPts val="0"/>
              </a:spcBef>
              <a:spcAft>
                <a:spcPts val="0"/>
              </a:spcAft>
              <a:buNone/>
              <a:defRPr sz="900">
                <a:solidFill>
                  <a:srgbClr val="888888"/>
                </a:solidFill>
                <a:latin typeface="Arial"/>
                <a:ea typeface="Arial"/>
                <a:cs typeface="Arial"/>
                <a:sym typeface="Arial"/>
              </a:defRPr>
            </a:lvl5pPr>
            <a:lvl6pPr marL="0" marR="0" lvl="5" indent="0" algn="r">
              <a:spcBef>
                <a:spcPts val="0"/>
              </a:spcBef>
              <a:spcAft>
                <a:spcPts val="0"/>
              </a:spcAft>
              <a:buNone/>
              <a:defRPr sz="900">
                <a:solidFill>
                  <a:srgbClr val="888888"/>
                </a:solidFill>
                <a:latin typeface="Arial"/>
                <a:ea typeface="Arial"/>
                <a:cs typeface="Arial"/>
                <a:sym typeface="Arial"/>
              </a:defRPr>
            </a:lvl6pPr>
            <a:lvl7pPr marL="0" marR="0" lvl="6" indent="0" algn="r">
              <a:spcBef>
                <a:spcPts val="0"/>
              </a:spcBef>
              <a:spcAft>
                <a:spcPts val="0"/>
              </a:spcAft>
              <a:buNone/>
              <a:defRPr sz="900">
                <a:solidFill>
                  <a:srgbClr val="888888"/>
                </a:solidFill>
                <a:latin typeface="Arial"/>
                <a:ea typeface="Arial"/>
                <a:cs typeface="Arial"/>
                <a:sym typeface="Arial"/>
              </a:defRPr>
            </a:lvl7pPr>
            <a:lvl8pPr marL="0" marR="0" lvl="7" indent="0" algn="r">
              <a:spcBef>
                <a:spcPts val="0"/>
              </a:spcBef>
              <a:spcAft>
                <a:spcPts val="0"/>
              </a:spcAft>
              <a:buNone/>
              <a:defRPr sz="900">
                <a:solidFill>
                  <a:srgbClr val="888888"/>
                </a:solidFill>
                <a:latin typeface="Arial"/>
                <a:ea typeface="Arial"/>
                <a:cs typeface="Arial"/>
                <a:sym typeface="Arial"/>
              </a:defRPr>
            </a:lvl8pPr>
            <a:lvl9pPr marL="0" marR="0" lvl="8" indent="0" algn="r">
              <a:spcBef>
                <a:spcPts val="0"/>
              </a:spcBef>
              <a:spcAft>
                <a:spcPts val="0"/>
              </a:spcAft>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1002"/>
        <p:cNvGrpSpPr/>
        <p:nvPr/>
      </p:nvGrpSpPr>
      <p:grpSpPr>
        <a:xfrm>
          <a:off x="0" y="0"/>
          <a:ext cx="0" cy="0"/>
          <a:chOff x="0" y="0"/>
          <a:chExt cx="0" cy="0"/>
        </a:xfrm>
      </p:grpSpPr>
      <p:sp>
        <p:nvSpPr>
          <p:cNvPr id="1003" name="Google Shape;1003;p20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004" name="Google Shape;1004;p205"/>
          <p:cNvSpPr txBox="1">
            <a:spLocks noGrp="1"/>
          </p:cNvSpPr>
          <p:nvPr>
            <p:ph type="body" idx="1"/>
          </p:nvPr>
        </p:nvSpPr>
        <p:spPr>
          <a:xfrm>
            <a:off x="5183188" y="987429"/>
            <a:ext cx="6172200" cy="4873625"/>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1"/>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1005" name="Google Shape;1005;p205"/>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1"/>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1"/>
              <a:buNone/>
              <a:defRPr sz="1051"/>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1"/>
              <a:buNone/>
              <a:defRPr sz="751"/>
            </a:lvl4pPr>
            <a:lvl5pPr marL="2286000" lvl="4" indent="-228600" algn="l">
              <a:lnSpc>
                <a:spcPct val="90000"/>
              </a:lnSpc>
              <a:spcBef>
                <a:spcPts val="375"/>
              </a:spcBef>
              <a:spcAft>
                <a:spcPts val="0"/>
              </a:spcAft>
              <a:buClr>
                <a:schemeClr val="dk1"/>
              </a:buClr>
              <a:buSzPts val="751"/>
              <a:buNone/>
              <a:defRPr sz="751"/>
            </a:lvl5pPr>
            <a:lvl6pPr marL="2743200" lvl="5" indent="-228600" algn="l">
              <a:lnSpc>
                <a:spcPct val="90000"/>
              </a:lnSpc>
              <a:spcBef>
                <a:spcPts val="375"/>
              </a:spcBef>
              <a:spcAft>
                <a:spcPts val="0"/>
              </a:spcAft>
              <a:buClr>
                <a:schemeClr val="dk1"/>
              </a:buClr>
              <a:buSzPts val="751"/>
              <a:buNone/>
              <a:defRPr sz="751"/>
            </a:lvl6pPr>
            <a:lvl7pPr marL="3200400" lvl="6" indent="-228600" algn="l">
              <a:lnSpc>
                <a:spcPct val="90000"/>
              </a:lnSpc>
              <a:spcBef>
                <a:spcPts val="375"/>
              </a:spcBef>
              <a:spcAft>
                <a:spcPts val="0"/>
              </a:spcAft>
              <a:buClr>
                <a:schemeClr val="dk1"/>
              </a:buClr>
              <a:buSzPts val="751"/>
              <a:buNone/>
              <a:defRPr sz="751"/>
            </a:lvl7pPr>
            <a:lvl8pPr marL="3657600" lvl="7" indent="-228600" algn="l">
              <a:lnSpc>
                <a:spcPct val="90000"/>
              </a:lnSpc>
              <a:spcBef>
                <a:spcPts val="375"/>
              </a:spcBef>
              <a:spcAft>
                <a:spcPts val="0"/>
              </a:spcAft>
              <a:buClr>
                <a:schemeClr val="dk1"/>
              </a:buClr>
              <a:buSzPts val="751"/>
              <a:buNone/>
              <a:defRPr sz="751"/>
            </a:lvl8pPr>
            <a:lvl9pPr marL="4114800" lvl="8" indent="-228600" algn="l">
              <a:lnSpc>
                <a:spcPct val="90000"/>
              </a:lnSpc>
              <a:spcBef>
                <a:spcPts val="375"/>
              </a:spcBef>
              <a:spcAft>
                <a:spcPts val="0"/>
              </a:spcAft>
              <a:buClr>
                <a:schemeClr val="dk1"/>
              </a:buClr>
              <a:buSzPts val="751"/>
              <a:buNone/>
              <a:defRPr sz="751"/>
            </a:lvl9pPr>
          </a:lstStyle>
          <a:p>
            <a:endParaRPr/>
          </a:p>
        </p:txBody>
      </p:sp>
      <p:sp>
        <p:nvSpPr>
          <p:cNvPr id="1006" name="Google Shape;1006;p20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7" name="Google Shape;1007;p20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8" name="Google Shape;1008;p20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Arial"/>
                <a:ea typeface="Arial"/>
                <a:cs typeface="Arial"/>
                <a:sym typeface="Arial"/>
              </a:defRPr>
            </a:lvl1pPr>
            <a:lvl2pPr marL="0" marR="0" lvl="1" indent="0" algn="r">
              <a:spcBef>
                <a:spcPts val="0"/>
              </a:spcBef>
              <a:spcAft>
                <a:spcPts val="0"/>
              </a:spcAft>
              <a:buNone/>
              <a:defRPr sz="900">
                <a:solidFill>
                  <a:srgbClr val="888888"/>
                </a:solidFill>
                <a:latin typeface="Arial"/>
                <a:ea typeface="Arial"/>
                <a:cs typeface="Arial"/>
                <a:sym typeface="Arial"/>
              </a:defRPr>
            </a:lvl2pPr>
            <a:lvl3pPr marL="0" marR="0" lvl="2" indent="0" algn="r">
              <a:spcBef>
                <a:spcPts val="0"/>
              </a:spcBef>
              <a:spcAft>
                <a:spcPts val="0"/>
              </a:spcAft>
              <a:buNone/>
              <a:defRPr sz="900">
                <a:solidFill>
                  <a:srgbClr val="888888"/>
                </a:solidFill>
                <a:latin typeface="Arial"/>
                <a:ea typeface="Arial"/>
                <a:cs typeface="Arial"/>
                <a:sym typeface="Arial"/>
              </a:defRPr>
            </a:lvl3pPr>
            <a:lvl4pPr marL="0" marR="0" lvl="3" indent="0" algn="r">
              <a:spcBef>
                <a:spcPts val="0"/>
              </a:spcBef>
              <a:spcAft>
                <a:spcPts val="0"/>
              </a:spcAft>
              <a:buNone/>
              <a:defRPr sz="900">
                <a:solidFill>
                  <a:srgbClr val="888888"/>
                </a:solidFill>
                <a:latin typeface="Arial"/>
                <a:ea typeface="Arial"/>
                <a:cs typeface="Arial"/>
                <a:sym typeface="Arial"/>
              </a:defRPr>
            </a:lvl4pPr>
            <a:lvl5pPr marL="0" marR="0" lvl="4" indent="0" algn="r">
              <a:spcBef>
                <a:spcPts val="0"/>
              </a:spcBef>
              <a:spcAft>
                <a:spcPts val="0"/>
              </a:spcAft>
              <a:buNone/>
              <a:defRPr sz="900">
                <a:solidFill>
                  <a:srgbClr val="888888"/>
                </a:solidFill>
                <a:latin typeface="Arial"/>
                <a:ea typeface="Arial"/>
                <a:cs typeface="Arial"/>
                <a:sym typeface="Arial"/>
              </a:defRPr>
            </a:lvl5pPr>
            <a:lvl6pPr marL="0" marR="0" lvl="5" indent="0" algn="r">
              <a:spcBef>
                <a:spcPts val="0"/>
              </a:spcBef>
              <a:spcAft>
                <a:spcPts val="0"/>
              </a:spcAft>
              <a:buNone/>
              <a:defRPr sz="900">
                <a:solidFill>
                  <a:srgbClr val="888888"/>
                </a:solidFill>
                <a:latin typeface="Arial"/>
                <a:ea typeface="Arial"/>
                <a:cs typeface="Arial"/>
                <a:sym typeface="Arial"/>
              </a:defRPr>
            </a:lvl6pPr>
            <a:lvl7pPr marL="0" marR="0" lvl="6" indent="0" algn="r">
              <a:spcBef>
                <a:spcPts val="0"/>
              </a:spcBef>
              <a:spcAft>
                <a:spcPts val="0"/>
              </a:spcAft>
              <a:buNone/>
              <a:defRPr sz="900">
                <a:solidFill>
                  <a:srgbClr val="888888"/>
                </a:solidFill>
                <a:latin typeface="Arial"/>
                <a:ea typeface="Arial"/>
                <a:cs typeface="Arial"/>
                <a:sym typeface="Arial"/>
              </a:defRPr>
            </a:lvl7pPr>
            <a:lvl8pPr marL="0" marR="0" lvl="7" indent="0" algn="r">
              <a:spcBef>
                <a:spcPts val="0"/>
              </a:spcBef>
              <a:spcAft>
                <a:spcPts val="0"/>
              </a:spcAft>
              <a:buNone/>
              <a:defRPr sz="900">
                <a:solidFill>
                  <a:srgbClr val="888888"/>
                </a:solidFill>
                <a:latin typeface="Arial"/>
                <a:ea typeface="Arial"/>
                <a:cs typeface="Arial"/>
                <a:sym typeface="Arial"/>
              </a:defRPr>
            </a:lvl8pPr>
            <a:lvl9pPr marL="0" marR="0" lvl="8" indent="0" algn="r">
              <a:spcBef>
                <a:spcPts val="0"/>
              </a:spcBef>
              <a:spcAft>
                <a:spcPts val="0"/>
              </a:spcAft>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1009"/>
        <p:cNvGrpSpPr/>
        <p:nvPr/>
      </p:nvGrpSpPr>
      <p:grpSpPr>
        <a:xfrm>
          <a:off x="0" y="0"/>
          <a:ext cx="0" cy="0"/>
          <a:chOff x="0" y="0"/>
          <a:chExt cx="0" cy="0"/>
        </a:xfrm>
      </p:grpSpPr>
      <p:sp>
        <p:nvSpPr>
          <p:cNvPr id="1010" name="Google Shape;1010;p20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011" name="Google Shape;1011;p206"/>
          <p:cNvSpPr>
            <a:spLocks noGrp="1"/>
          </p:cNvSpPr>
          <p:nvPr>
            <p:ph type="pic" idx="2"/>
          </p:nvPr>
        </p:nvSpPr>
        <p:spPr>
          <a:xfrm>
            <a:off x="5183188" y="987429"/>
            <a:ext cx="6172200" cy="4873625"/>
          </a:xfrm>
          <a:prstGeom prst="rect">
            <a:avLst/>
          </a:prstGeom>
          <a:noFill/>
          <a:ln>
            <a:noFill/>
          </a:ln>
        </p:spPr>
      </p:sp>
      <p:sp>
        <p:nvSpPr>
          <p:cNvPr id="1012" name="Google Shape;1012;p206"/>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1"/>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1"/>
              <a:buNone/>
              <a:defRPr sz="1051"/>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1"/>
              <a:buNone/>
              <a:defRPr sz="751"/>
            </a:lvl4pPr>
            <a:lvl5pPr marL="2286000" lvl="4" indent="-228600" algn="l">
              <a:lnSpc>
                <a:spcPct val="90000"/>
              </a:lnSpc>
              <a:spcBef>
                <a:spcPts val="375"/>
              </a:spcBef>
              <a:spcAft>
                <a:spcPts val="0"/>
              </a:spcAft>
              <a:buClr>
                <a:schemeClr val="dk1"/>
              </a:buClr>
              <a:buSzPts val="751"/>
              <a:buNone/>
              <a:defRPr sz="751"/>
            </a:lvl5pPr>
            <a:lvl6pPr marL="2743200" lvl="5" indent="-228600" algn="l">
              <a:lnSpc>
                <a:spcPct val="90000"/>
              </a:lnSpc>
              <a:spcBef>
                <a:spcPts val="375"/>
              </a:spcBef>
              <a:spcAft>
                <a:spcPts val="0"/>
              </a:spcAft>
              <a:buClr>
                <a:schemeClr val="dk1"/>
              </a:buClr>
              <a:buSzPts val="751"/>
              <a:buNone/>
              <a:defRPr sz="751"/>
            </a:lvl6pPr>
            <a:lvl7pPr marL="3200400" lvl="6" indent="-228600" algn="l">
              <a:lnSpc>
                <a:spcPct val="90000"/>
              </a:lnSpc>
              <a:spcBef>
                <a:spcPts val="375"/>
              </a:spcBef>
              <a:spcAft>
                <a:spcPts val="0"/>
              </a:spcAft>
              <a:buClr>
                <a:schemeClr val="dk1"/>
              </a:buClr>
              <a:buSzPts val="751"/>
              <a:buNone/>
              <a:defRPr sz="751"/>
            </a:lvl7pPr>
            <a:lvl8pPr marL="3657600" lvl="7" indent="-228600" algn="l">
              <a:lnSpc>
                <a:spcPct val="90000"/>
              </a:lnSpc>
              <a:spcBef>
                <a:spcPts val="375"/>
              </a:spcBef>
              <a:spcAft>
                <a:spcPts val="0"/>
              </a:spcAft>
              <a:buClr>
                <a:schemeClr val="dk1"/>
              </a:buClr>
              <a:buSzPts val="751"/>
              <a:buNone/>
              <a:defRPr sz="751"/>
            </a:lvl8pPr>
            <a:lvl9pPr marL="4114800" lvl="8" indent="-228600" algn="l">
              <a:lnSpc>
                <a:spcPct val="90000"/>
              </a:lnSpc>
              <a:spcBef>
                <a:spcPts val="375"/>
              </a:spcBef>
              <a:spcAft>
                <a:spcPts val="0"/>
              </a:spcAft>
              <a:buClr>
                <a:schemeClr val="dk1"/>
              </a:buClr>
              <a:buSzPts val="751"/>
              <a:buNone/>
              <a:defRPr sz="751"/>
            </a:lvl9pPr>
          </a:lstStyle>
          <a:p>
            <a:endParaRPr/>
          </a:p>
        </p:txBody>
      </p:sp>
      <p:sp>
        <p:nvSpPr>
          <p:cNvPr id="1013" name="Google Shape;1013;p20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4" name="Google Shape;1014;p20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5" name="Google Shape;1015;p20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Arial"/>
                <a:ea typeface="Arial"/>
                <a:cs typeface="Arial"/>
                <a:sym typeface="Arial"/>
              </a:defRPr>
            </a:lvl1pPr>
            <a:lvl2pPr marL="0" marR="0" lvl="1" indent="0" algn="r">
              <a:spcBef>
                <a:spcPts val="0"/>
              </a:spcBef>
              <a:spcAft>
                <a:spcPts val="0"/>
              </a:spcAft>
              <a:buNone/>
              <a:defRPr sz="900">
                <a:solidFill>
                  <a:srgbClr val="888888"/>
                </a:solidFill>
                <a:latin typeface="Arial"/>
                <a:ea typeface="Arial"/>
                <a:cs typeface="Arial"/>
                <a:sym typeface="Arial"/>
              </a:defRPr>
            </a:lvl2pPr>
            <a:lvl3pPr marL="0" marR="0" lvl="2" indent="0" algn="r">
              <a:spcBef>
                <a:spcPts val="0"/>
              </a:spcBef>
              <a:spcAft>
                <a:spcPts val="0"/>
              </a:spcAft>
              <a:buNone/>
              <a:defRPr sz="900">
                <a:solidFill>
                  <a:srgbClr val="888888"/>
                </a:solidFill>
                <a:latin typeface="Arial"/>
                <a:ea typeface="Arial"/>
                <a:cs typeface="Arial"/>
                <a:sym typeface="Arial"/>
              </a:defRPr>
            </a:lvl3pPr>
            <a:lvl4pPr marL="0" marR="0" lvl="3" indent="0" algn="r">
              <a:spcBef>
                <a:spcPts val="0"/>
              </a:spcBef>
              <a:spcAft>
                <a:spcPts val="0"/>
              </a:spcAft>
              <a:buNone/>
              <a:defRPr sz="900">
                <a:solidFill>
                  <a:srgbClr val="888888"/>
                </a:solidFill>
                <a:latin typeface="Arial"/>
                <a:ea typeface="Arial"/>
                <a:cs typeface="Arial"/>
                <a:sym typeface="Arial"/>
              </a:defRPr>
            </a:lvl4pPr>
            <a:lvl5pPr marL="0" marR="0" lvl="4" indent="0" algn="r">
              <a:spcBef>
                <a:spcPts val="0"/>
              </a:spcBef>
              <a:spcAft>
                <a:spcPts val="0"/>
              </a:spcAft>
              <a:buNone/>
              <a:defRPr sz="900">
                <a:solidFill>
                  <a:srgbClr val="888888"/>
                </a:solidFill>
                <a:latin typeface="Arial"/>
                <a:ea typeface="Arial"/>
                <a:cs typeface="Arial"/>
                <a:sym typeface="Arial"/>
              </a:defRPr>
            </a:lvl5pPr>
            <a:lvl6pPr marL="0" marR="0" lvl="5" indent="0" algn="r">
              <a:spcBef>
                <a:spcPts val="0"/>
              </a:spcBef>
              <a:spcAft>
                <a:spcPts val="0"/>
              </a:spcAft>
              <a:buNone/>
              <a:defRPr sz="900">
                <a:solidFill>
                  <a:srgbClr val="888888"/>
                </a:solidFill>
                <a:latin typeface="Arial"/>
                <a:ea typeface="Arial"/>
                <a:cs typeface="Arial"/>
                <a:sym typeface="Arial"/>
              </a:defRPr>
            </a:lvl6pPr>
            <a:lvl7pPr marL="0" marR="0" lvl="6" indent="0" algn="r">
              <a:spcBef>
                <a:spcPts val="0"/>
              </a:spcBef>
              <a:spcAft>
                <a:spcPts val="0"/>
              </a:spcAft>
              <a:buNone/>
              <a:defRPr sz="900">
                <a:solidFill>
                  <a:srgbClr val="888888"/>
                </a:solidFill>
                <a:latin typeface="Arial"/>
                <a:ea typeface="Arial"/>
                <a:cs typeface="Arial"/>
                <a:sym typeface="Arial"/>
              </a:defRPr>
            </a:lvl7pPr>
            <a:lvl8pPr marL="0" marR="0" lvl="7" indent="0" algn="r">
              <a:spcBef>
                <a:spcPts val="0"/>
              </a:spcBef>
              <a:spcAft>
                <a:spcPts val="0"/>
              </a:spcAft>
              <a:buNone/>
              <a:defRPr sz="900">
                <a:solidFill>
                  <a:srgbClr val="888888"/>
                </a:solidFill>
                <a:latin typeface="Arial"/>
                <a:ea typeface="Arial"/>
                <a:cs typeface="Arial"/>
                <a:sym typeface="Arial"/>
              </a:defRPr>
            </a:lvl8pPr>
            <a:lvl9pPr marL="0" marR="0" lvl="8" indent="0" algn="r">
              <a:spcBef>
                <a:spcPts val="0"/>
              </a:spcBef>
              <a:spcAft>
                <a:spcPts val="0"/>
              </a:spcAft>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1016"/>
        <p:cNvGrpSpPr/>
        <p:nvPr/>
      </p:nvGrpSpPr>
      <p:grpSpPr>
        <a:xfrm>
          <a:off x="0" y="0"/>
          <a:ext cx="0" cy="0"/>
          <a:chOff x="0" y="0"/>
          <a:chExt cx="0" cy="0"/>
        </a:xfrm>
      </p:grpSpPr>
      <p:sp>
        <p:nvSpPr>
          <p:cNvPr id="1017" name="Google Shape;1017;p207"/>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018" name="Google Shape;1018;p207"/>
          <p:cNvSpPr txBox="1">
            <a:spLocks noGrp="1"/>
          </p:cNvSpPr>
          <p:nvPr>
            <p:ph type="body" idx="1"/>
          </p:nvPr>
        </p:nvSpPr>
        <p:spPr>
          <a:xfrm rot="5400000">
            <a:off x="3920331" y="-1256505"/>
            <a:ext cx="4351339"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1"/>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19" name="Google Shape;1019;p20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0" name="Google Shape;1020;p20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1" name="Google Shape;1021;p20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Arial"/>
                <a:ea typeface="Arial"/>
                <a:cs typeface="Arial"/>
                <a:sym typeface="Arial"/>
              </a:defRPr>
            </a:lvl1pPr>
            <a:lvl2pPr marL="0" marR="0" lvl="1" indent="0" algn="r">
              <a:spcBef>
                <a:spcPts val="0"/>
              </a:spcBef>
              <a:spcAft>
                <a:spcPts val="0"/>
              </a:spcAft>
              <a:buNone/>
              <a:defRPr sz="900">
                <a:solidFill>
                  <a:srgbClr val="888888"/>
                </a:solidFill>
                <a:latin typeface="Arial"/>
                <a:ea typeface="Arial"/>
                <a:cs typeface="Arial"/>
                <a:sym typeface="Arial"/>
              </a:defRPr>
            </a:lvl2pPr>
            <a:lvl3pPr marL="0" marR="0" lvl="2" indent="0" algn="r">
              <a:spcBef>
                <a:spcPts val="0"/>
              </a:spcBef>
              <a:spcAft>
                <a:spcPts val="0"/>
              </a:spcAft>
              <a:buNone/>
              <a:defRPr sz="900">
                <a:solidFill>
                  <a:srgbClr val="888888"/>
                </a:solidFill>
                <a:latin typeface="Arial"/>
                <a:ea typeface="Arial"/>
                <a:cs typeface="Arial"/>
                <a:sym typeface="Arial"/>
              </a:defRPr>
            </a:lvl3pPr>
            <a:lvl4pPr marL="0" marR="0" lvl="3" indent="0" algn="r">
              <a:spcBef>
                <a:spcPts val="0"/>
              </a:spcBef>
              <a:spcAft>
                <a:spcPts val="0"/>
              </a:spcAft>
              <a:buNone/>
              <a:defRPr sz="900">
                <a:solidFill>
                  <a:srgbClr val="888888"/>
                </a:solidFill>
                <a:latin typeface="Arial"/>
                <a:ea typeface="Arial"/>
                <a:cs typeface="Arial"/>
                <a:sym typeface="Arial"/>
              </a:defRPr>
            </a:lvl4pPr>
            <a:lvl5pPr marL="0" marR="0" lvl="4" indent="0" algn="r">
              <a:spcBef>
                <a:spcPts val="0"/>
              </a:spcBef>
              <a:spcAft>
                <a:spcPts val="0"/>
              </a:spcAft>
              <a:buNone/>
              <a:defRPr sz="900">
                <a:solidFill>
                  <a:srgbClr val="888888"/>
                </a:solidFill>
                <a:latin typeface="Arial"/>
                <a:ea typeface="Arial"/>
                <a:cs typeface="Arial"/>
                <a:sym typeface="Arial"/>
              </a:defRPr>
            </a:lvl5pPr>
            <a:lvl6pPr marL="0" marR="0" lvl="5" indent="0" algn="r">
              <a:spcBef>
                <a:spcPts val="0"/>
              </a:spcBef>
              <a:spcAft>
                <a:spcPts val="0"/>
              </a:spcAft>
              <a:buNone/>
              <a:defRPr sz="900">
                <a:solidFill>
                  <a:srgbClr val="888888"/>
                </a:solidFill>
                <a:latin typeface="Arial"/>
                <a:ea typeface="Arial"/>
                <a:cs typeface="Arial"/>
                <a:sym typeface="Arial"/>
              </a:defRPr>
            </a:lvl6pPr>
            <a:lvl7pPr marL="0" marR="0" lvl="6" indent="0" algn="r">
              <a:spcBef>
                <a:spcPts val="0"/>
              </a:spcBef>
              <a:spcAft>
                <a:spcPts val="0"/>
              </a:spcAft>
              <a:buNone/>
              <a:defRPr sz="900">
                <a:solidFill>
                  <a:srgbClr val="888888"/>
                </a:solidFill>
                <a:latin typeface="Arial"/>
                <a:ea typeface="Arial"/>
                <a:cs typeface="Arial"/>
                <a:sym typeface="Arial"/>
              </a:defRPr>
            </a:lvl7pPr>
            <a:lvl8pPr marL="0" marR="0" lvl="7" indent="0" algn="r">
              <a:spcBef>
                <a:spcPts val="0"/>
              </a:spcBef>
              <a:spcAft>
                <a:spcPts val="0"/>
              </a:spcAft>
              <a:buNone/>
              <a:defRPr sz="900">
                <a:solidFill>
                  <a:srgbClr val="888888"/>
                </a:solidFill>
                <a:latin typeface="Arial"/>
                <a:ea typeface="Arial"/>
                <a:cs typeface="Arial"/>
                <a:sym typeface="Arial"/>
              </a:defRPr>
            </a:lvl8pPr>
            <a:lvl9pPr marL="0" marR="0" lvl="8" indent="0" algn="r">
              <a:spcBef>
                <a:spcPts val="0"/>
              </a:spcBef>
              <a:spcAft>
                <a:spcPts val="0"/>
              </a:spcAft>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章節標題" type="secHead">
  <p:cSld name="SECTION_HEADER">
    <p:spTree>
      <p:nvGrpSpPr>
        <p:cNvPr id="1" name="Shape 106"/>
        <p:cNvGrpSpPr/>
        <p:nvPr/>
      </p:nvGrpSpPr>
      <p:grpSpPr>
        <a:xfrm>
          <a:off x="0" y="0"/>
          <a:ext cx="0" cy="0"/>
          <a:chOff x="0" y="0"/>
          <a:chExt cx="0" cy="0"/>
        </a:xfrm>
      </p:grpSpPr>
      <p:sp>
        <p:nvSpPr>
          <p:cNvPr id="107" name="Google Shape;107;p15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15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9" name="Google Shape;109;p1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1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1022"/>
        <p:cNvGrpSpPr/>
        <p:nvPr/>
      </p:nvGrpSpPr>
      <p:grpSpPr>
        <a:xfrm>
          <a:off x="0" y="0"/>
          <a:ext cx="0" cy="0"/>
          <a:chOff x="0" y="0"/>
          <a:chExt cx="0" cy="0"/>
        </a:xfrm>
      </p:grpSpPr>
      <p:sp>
        <p:nvSpPr>
          <p:cNvPr id="1023" name="Google Shape;1023;p208"/>
          <p:cNvSpPr txBox="1">
            <a:spLocks noGrp="1"/>
          </p:cNvSpPr>
          <p:nvPr>
            <p:ph type="title"/>
          </p:nvPr>
        </p:nvSpPr>
        <p:spPr>
          <a:xfrm rot="5400000">
            <a:off x="7133433" y="1956596"/>
            <a:ext cx="5811839"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024" name="Google Shape;1024;p208"/>
          <p:cNvSpPr txBox="1">
            <a:spLocks noGrp="1"/>
          </p:cNvSpPr>
          <p:nvPr>
            <p:ph type="body" idx="1"/>
          </p:nvPr>
        </p:nvSpPr>
        <p:spPr>
          <a:xfrm rot="5400000">
            <a:off x="1799433" y="-596104"/>
            <a:ext cx="5811839"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1"/>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25" name="Google Shape;1025;p20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6" name="Google Shape;1026;p20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7" name="Google Shape;1027;p20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Arial"/>
                <a:ea typeface="Arial"/>
                <a:cs typeface="Arial"/>
                <a:sym typeface="Arial"/>
              </a:defRPr>
            </a:lvl1pPr>
            <a:lvl2pPr marL="0" marR="0" lvl="1" indent="0" algn="r">
              <a:spcBef>
                <a:spcPts val="0"/>
              </a:spcBef>
              <a:spcAft>
                <a:spcPts val="0"/>
              </a:spcAft>
              <a:buNone/>
              <a:defRPr sz="900">
                <a:solidFill>
                  <a:srgbClr val="888888"/>
                </a:solidFill>
                <a:latin typeface="Arial"/>
                <a:ea typeface="Arial"/>
                <a:cs typeface="Arial"/>
                <a:sym typeface="Arial"/>
              </a:defRPr>
            </a:lvl2pPr>
            <a:lvl3pPr marL="0" marR="0" lvl="2" indent="0" algn="r">
              <a:spcBef>
                <a:spcPts val="0"/>
              </a:spcBef>
              <a:spcAft>
                <a:spcPts val="0"/>
              </a:spcAft>
              <a:buNone/>
              <a:defRPr sz="900">
                <a:solidFill>
                  <a:srgbClr val="888888"/>
                </a:solidFill>
                <a:latin typeface="Arial"/>
                <a:ea typeface="Arial"/>
                <a:cs typeface="Arial"/>
                <a:sym typeface="Arial"/>
              </a:defRPr>
            </a:lvl3pPr>
            <a:lvl4pPr marL="0" marR="0" lvl="3" indent="0" algn="r">
              <a:spcBef>
                <a:spcPts val="0"/>
              </a:spcBef>
              <a:spcAft>
                <a:spcPts val="0"/>
              </a:spcAft>
              <a:buNone/>
              <a:defRPr sz="900">
                <a:solidFill>
                  <a:srgbClr val="888888"/>
                </a:solidFill>
                <a:latin typeface="Arial"/>
                <a:ea typeface="Arial"/>
                <a:cs typeface="Arial"/>
                <a:sym typeface="Arial"/>
              </a:defRPr>
            </a:lvl4pPr>
            <a:lvl5pPr marL="0" marR="0" lvl="4" indent="0" algn="r">
              <a:spcBef>
                <a:spcPts val="0"/>
              </a:spcBef>
              <a:spcAft>
                <a:spcPts val="0"/>
              </a:spcAft>
              <a:buNone/>
              <a:defRPr sz="900">
                <a:solidFill>
                  <a:srgbClr val="888888"/>
                </a:solidFill>
                <a:latin typeface="Arial"/>
                <a:ea typeface="Arial"/>
                <a:cs typeface="Arial"/>
                <a:sym typeface="Arial"/>
              </a:defRPr>
            </a:lvl5pPr>
            <a:lvl6pPr marL="0" marR="0" lvl="5" indent="0" algn="r">
              <a:spcBef>
                <a:spcPts val="0"/>
              </a:spcBef>
              <a:spcAft>
                <a:spcPts val="0"/>
              </a:spcAft>
              <a:buNone/>
              <a:defRPr sz="900">
                <a:solidFill>
                  <a:srgbClr val="888888"/>
                </a:solidFill>
                <a:latin typeface="Arial"/>
                <a:ea typeface="Arial"/>
                <a:cs typeface="Arial"/>
                <a:sym typeface="Arial"/>
              </a:defRPr>
            </a:lvl6pPr>
            <a:lvl7pPr marL="0" marR="0" lvl="6" indent="0" algn="r">
              <a:spcBef>
                <a:spcPts val="0"/>
              </a:spcBef>
              <a:spcAft>
                <a:spcPts val="0"/>
              </a:spcAft>
              <a:buNone/>
              <a:defRPr sz="900">
                <a:solidFill>
                  <a:srgbClr val="888888"/>
                </a:solidFill>
                <a:latin typeface="Arial"/>
                <a:ea typeface="Arial"/>
                <a:cs typeface="Arial"/>
                <a:sym typeface="Arial"/>
              </a:defRPr>
            </a:lvl7pPr>
            <a:lvl8pPr marL="0" marR="0" lvl="7" indent="0" algn="r">
              <a:spcBef>
                <a:spcPts val="0"/>
              </a:spcBef>
              <a:spcAft>
                <a:spcPts val="0"/>
              </a:spcAft>
              <a:buNone/>
              <a:defRPr sz="900">
                <a:solidFill>
                  <a:srgbClr val="888888"/>
                </a:solidFill>
                <a:latin typeface="Arial"/>
                <a:ea typeface="Arial"/>
                <a:cs typeface="Arial"/>
                <a:sym typeface="Arial"/>
              </a:defRPr>
            </a:lvl8pPr>
            <a:lvl9pPr marL="0" marR="0" lvl="8" indent="0" algn="r">
              <a:spcBef>
                <a:spcPts val="0"/>
              </a:spcBef>
              <a:spcAft>
                <a:spcPts val="0"/>
              </a:spcAft>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兩個內容" type="twoObj">
  <p:cSld name="TWO_OBJECTS">
    <p:spTree>
      <p:nvGrpSpPr>
        <p:cNvPr id="1" name="Shape 112"/>
        <p:cNvGrpSpPr/>
        <p:nvPr/>
      </p:nvGrpSpPr>
      <p:grpSpPr>
        <a:xfrm>
          <a:off x="0" y="0"/>
          <a:ext cx="0" cy="0"/>
          <a:chOff x="0" y="0"/>
          <a:chExt cx="0" cy="0"/>
        </a:xfrm>
      </p:grpSpPr>
      <p:sp>
        <p:nvSpPr>
          <p:cNvPr id="113" name="Google Shape;113;p1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16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16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1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119"/>
        <p:cNvGrpSpPr/>
        <p:nvPr/>
      </p:nvGrpSpPr>
      <p:grpSpPr>
        <a:xfrm>
          <a:off x="0" y="0"/>
          <a:ext cx="0" cy="0"/>
          <a:chOff x="0" y="0"/>
          <a:chExt cx="0" cy="0"/>
        </a:xfrm>
      </p:grpSpPr>
      <p:sp>
        <p:nvSpPr>
          <p:cNvPr id="120" name="Google Shape;120;p16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16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2" name="Google Shape;122;p16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16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4" name="Google Shape;124;p16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1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1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1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128"/>
        <p:cNvGrpSpPr/>
        <p:nvPr/>
      </p:nvGrpSpPr>
      <p:grpSpPr>
        <a:xfrm>
          <a:off x="0" y="0"/>
          <a:ext cx="0" cy="0"/>
          <a:chOff x="0" y="0"/>
          <a:chExt cx="0" cy="0"/>
        </a:xfrm>
      </p:grpSpPr>
      <p:sp>
        <p:nvSpPr>
          <p:cNvPr id="129" name="Google Shape;129;p1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1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1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133"/>
        <p:cNvGrpSpPr/>
        <p:nvPr/>
      </p:nvGrpSpPr>
      <p:grpSpPr>
        <a:xfrm>
          <a:off x="0" y="0"/>
          <a:ext cx="0" cy="0"/>
          <a:chOff x="0" y="0"/>
          <a:chExt cx="0" cy="0"/>
        </a:xfrm>
      </p:grpSpPr>
      <p:sp>
        <p:nvSpPr>
          <p:cNvPr id="134" name="Google Shape;134;p1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1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1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標題及物件" type="obj">
  <p:cSld name="OBJECT">
    <p:spTree>
      <p:nvGrpSpPr>
        <p:cNvPr id="1" name="Shape 21"/>
        <p:cNvGrpSpPr/>
        <p:nvPr/>
      </p:nvGrpSpPr>
      <p:grpSpPr>
        <a:xfrm>
          <a:off x="0" y="0"/>
          <a:ext cx="0" cy="0"/>
          <a:chOff x="0" y="0"/>
          <a:chExt cx="0" cy="0"/>
        </a:xfrm>
      </p:grpSpPr>
      <p:sp>
        <p:nvSpPr>
          <p:cNvPr id="22" name="Google Shape;22;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含輔助字幕的內容" type="objTx">
  <p:cSld name="OBJECT_WITH_CAPTION_TEXT">
    <p:spTree>
      <p:nvGrpSpPr>
        <p:cNvPr id="1" name="Shape 137"/>
        <p:cNvGrpSpPr/>
        <p:nvPr/>
      </p:nvGrpSpPr>
      <p:grpSpPr>
        <a:xfrm>
          <a:off x="0" y="0"/>
          <a:ext cx="0" cy="0"/>
          <a:chOff x="0" y="0"/>
          <a:chExt cx="0" cy="0"/>
        </a:xfrm>
      </p:grpSpPr>
      <p:sp>
        <p:nvSpPr>
          <p:cNvPr id="138" name="Google Shape;138;p16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16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0" name="Google Shape;140;p16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1" name="Google Shape;141;p1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1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1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含輔助字幕的圖片" type="picTx">
  <p:cSld name="PICTURE_WITH_CAPTION_TEXT">
    <p:spTree>
      <p:nvGrpSpPr>
        <p:cNvPr id="1" name="Shape 144"/>
        <p:cNvGrpSpPr/>
        <p:nvPr/>
      </p:nvGrpSpPr>
      <p:grpSpPr>
        <a:xfrm>
          <a:off x="0" y="0"/>
          <a:ext cx="0" cy="0"/>
          <a:chOff x="0" y="0"/>
          <a:chExt cx="0" cy="0"/>
        </a:xfrm>
      </p:grpSpPr>
      <p:sp>
        <p:nvSpPr>
          <p:cNvPr id="145" name="Google Shape;145;p16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165"/>
          <p:cNvSpPr>
            <a:spLocks noGrp="1"/>
          </p:cNvSpPr>
          <p:nvPr>
            <p:ph type="pic" idx="2"/>
          </p:nvPr>
        </p:nvSpPr>
        <p:spPr>
          <a:xfrm>
            <a:off x="5183188" y="987425"/>
            <a:ext cx="6172200" cy="4873625"/>
          </a:xfrm>
          <a:prstGeom prst="rect">
            <a:avLst/>
          </a:prstGeom>
          <a:noFill/>
          <a:ln>
            <a:noFill/>
          </a:ln>
        </p:spPr>
      </p:sp>
      <p:sp>
        <p:nvSpPr>
          <p:cNvPr id="147" name="Google Shape;147;p16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8" name="Google Shape;148;p1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1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1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151"/>
        <p:cNvGrpSpPr/>
        <p:nvPr/>
      </p:nvGrpSpPr>
      <p:grpSpPr>
        <a:xfrm>
          <a:off x="0" y="0"/>
          <a:ext cx="0" cy="0"/>
          <a:chOff x="0" y="0"/>
          <a:chExt cx="0" cy="0"/>
        </a:xfrm>
      </p:grpSpPr>
      <p:sp>
        <p:nvSpPr>
          <p:cNvPr id="152" name="Google Shape;152;p1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16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1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1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1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157"/>
        <p:cNvGrpSpPr/>
        <p:nvPr/>
      </p:nvGrpSpPr>
      <p:grpSpPr>
        <a:xfrm>
          <a:off x="0" y="0"/>
          <a:ext cx="0" cy="0"/>
          <a:chOff x="0" y="0"/>
          <a:chExt cx="0" cy="0"/>
        </a:xfrm>
      </p:grpSpPr>
      <p:sp>
        <p:nvSpPr>
          <p:cNvPr id="158" name="Google Shape;158;p16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p16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1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1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1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rush Layout_21">
  <p:cSld name="Brush Layout_21">
    <p:spTree>
      <p:nvGrpSpPr>
        <p:cNvPr id="1" name="Shape 163"/>
        <p:cNvGrpSpPr/>
        <p:nvPr/>
      </p:nvGrpSpPr>
      <p:grpSpPr>
        <a:xfrm>
          <a:off x="0" y="0"/>
          <a:ext cx="0" cy="0"/>
          <a:chOff x="0" y="0"/>
          <a:chExt cx="0" cy="0"/>
        </a:xfrm>
      </p:grpSpPr>
      <p:sp>
        <p:nvSpPr>
          <p:cNvPr id="164" name="Google Shape;164;p168"/>
          <p:cNvSpPr>
            <a:spLocks noGrp="1"/>
          </p:cNvSpPr>
          <p:nvPr>
            <p:ph type="pic" idx="2"/>
          </p:nvPr>
        </p:nvSpPr>
        <p:spPr>
          <a:xfrm>
            <a:off x="1" y="2"/>
            <a:ext cx="7219081" cy="6817915"/>
          </a:xfrm>
          <a:prstGeom prst="rect">
            <a:avLst/>
          </a:prstGeom>
          <a:solidFill>
            <a:schemeClr val="accent1"/>
          </a:solidFill>
          <a:ln>
            <a:noFill/>
          </a:ln>
        </p:spPr>
      </p:sp>
      <p:sp>
        <p:nvSpPr>
          <p:cNvPr id="165" name="Google Shape;165;p168"/>
          <p:cNvSpPr txBox="1">
            <a:spLocks noGrp="1"/>
          </p:cNvSpPr>
          <p:nvPr>
            <p:ph type="title"/>
          </p:nvPr>
        </p:nvSpPr>
        <p:spPr>
          <a:xfrm>
            <a:off x="7419975" y="457200"/>
            <a:ext cx="3932237" cy="1600200"/>
          </a:xfrm>
          <a:prstGeom prst="rect">
            <a:avLst/>
          </a:prstGeom>
          <a:noFill/>
          <a:ln>
            <a:noFill/>
          </a:ln>
        </p:spPr>
        <p:txBody>
          <a:bodyPr spcFirstLastPara="1" wrap="square" lIns="0" tIns="45700" rIns="0" bIns="45700" anchor="b" anchorCtr="0">
            <a:normAutofit/>
          </a:bodyPr>
          <a:lstStyle>
            <a:lvl1pPr lvl="0" algn="l">
              <a:lnSpc>
                <a:spcPct val="90000"/>
              </a:lnSpc>
              <a:spcBef>
                <a:spcPts val="0"/>
              </a:spcBef>
              <a:spcAft>
                <a:spcPts val="0"/>
              </a:spcAft>
              <a:buClr>
                <a:schemeClr val="dk1"/>
              </a:buClr>
              <a:buSzPts val="3600"/>
              <a:buFont typeface="Montserrat Medium"/>
              <a:buNone/>
              <a:defRPr sz="3600" b="1" cap="none">
                <a:latin typeface="Montserrat Medium"/>
                <a:ea typeface="Montserrat Medium"/>
                <a:cs typeface="Montserrat Medium"/>
                <a:sym typeface="Montserrat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6" name="Google Shape;166;p168"/>
          <p:cNvSpPr txBox="1">
            <a:spLocks noGrp="1"/>
          </p:cNvSpPr>
          <p:nvPr>
            <p:ph type="body" idx="1"/>
          </p:nvPr>
        </p:nvSpPr>
        <p:spPr>
          <a:xfrm>
            <a:off x="7419975" y="2406770"/>
            <a:ext cx="3932237" cy="3660626"/>
          </a:xfrm>
          <a:prstGeom prst="rect">
            <a:avLst/>
          </a:prstGeom>
          <a:noFill/>
          <a:ln>
            <a:noFill/>
          </a:ln>
        </p:spPr>
        <p:txBody>
          <a:bodyPr spcFirstLastPara="1" wrap="square" lIns="0" tIns="45700" rIns="0" bIns="45700" anchor="t" anchorCtr="0">
            <a:normAutofit/>
          </a:bodyPr>
          <a:lstStyle>
            <a:lvl1pPr marL="457200" lvl="0" indent="-228600" algn="just">
              <a:lnSpc>
                <a:spcPct val="90000"/>
              </a:lnSpc>
              <a:spcBef>
                <a:spcPts val="2400"/>
              </a:spcBef>
              <a:spcAft>
                <a:spcPts val="0"/>
              </a:spcAft>
              <a:buClr>
                <a:schemeClr val="dk1"/>
              </a:buClr>
              <a:buSzPts val="1800"/>
              <a:buNone/>
              <a:defRPr sz="1800">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cxnSp>
        <p:nvCxnSpPr>
          <p:cNvPr id="167" name="Google Shape;167;p168"/>
          <p:cNvCxnSpPr/>
          <p:nvPr/>
        </p:nvCxnSpPr>
        <p:spPr>
          <a:xfrm>
            <a:off x="7419975" y="2160274"/>
            <a:ext cx="3932237" cy="0"/>
          </a:xfrm>
          <a:prstGeom prst="straightConnector1">
            <a:avLst/>
          </a:prstGeom>
          <a:noFill/>
          <a:ln w="38100" cap="flat" cmpd="sng">
            <a:solidFill>
              <a:srgbClr val="D8D8D8"/>
            </a:solidFill>
            <a:prstDash val="solid"/>
            <a:miter lim="800000"/>
            <a:headEnd type="none" w="sm" len="sm"/>
            <a:tailEnd type="none" w="sm" len="sm"/>
          </a:ln>
        </p:spPr>
      </p:cxnSp>
      <p:cxnSp>
        <p:nvCxnSpPr>
          <p:cNvPr id="168" name="Google Shape;168;p168"/>
          <p:cNvCxnSpPr/>
          <p:nvPr/>
        </p:nvCxnSpPr>
        <p:spPr>
          <a:xfrm>
            <a:off x="7419975" y="2160274"/>
            <a:ext cx="600823" cy="0"/>
          </a:xfrm>
          <a:prstGeom prst="straightConnector1">
            <a:avLst/>
          </a:prstGeom>
          <a:noFill/>
          <a:ln w="38100" cap="flat" cmpd="sng">
            <a:solidFill>
              <a:srgbClr val="7F7F7F"/>
            </a:solidFill>
            <a:prstDash val="solid"/>
            <a:miter lim="800000"/>
            <a:headEnd type="none" w="sm" len="sm"/>
            <a:tailEnd type="none" w="sm" len="sm"/>
          </a:ln>
        </p:spPr>
      </p:cxnSp>
      <p:sp>
        <p:nvSpPr>
          <p:cNvPr id="169" name="Google Shape;169;p168"/>
          <p:cNvSpPr/>
          <p:nvPr/>
        </p:nvSpPr>
        <p:spPr>
          <a:xfrm>
            <a:off x="11352212" y="5854148"/>
            <a:ext cx="839788" cy="10038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170" name="Google Shape;170;p168"/>
          <p:cNvPicPr preferRelativeResize="0"/>
          <p:nvPr/>
        </p:nvPicPr>
        <p:blipFill rotWithShape="1">
          <a:blip r:embed="rId2">
            <a:alphaModFix/>
          </a:blip>
          <a:srcRect/>
          <a:stretch/>
        </p:blipFill>
        <p:spPr>
          <a:xfrm>
            <a:off x="9741578" y="6271599"/>
            <a:ext cx="1627773" cy="451143"/>
          </a:xfrm>
          <a:prstGeom prst="rect">
            <a:avLst/>
          </a:prstGeom>
          <a:noFill/>
          <a:ln>
            <a:noFill/>
          </a:ln>
        </p:spPr>
      </p:pic>
      <p:sp>
        <p:nvSpPr>
          <p:cNvPr id="171" name="Google Shape;171;p168"/>
          <p:cNvSpPr/>
          <p:nvPr/>
        </p:nvSpPr>
        <p:spPr>
          <a:xfrm>
            <a:off x="9758718" y="6137920"/>
            <a:ext cx="1593494" cy="720080"/>
          </a:xfrm>
          <a:prstGeom prst="rect">
            <a:avLst/>
          </a:prstGeom>
          <a:solidFill>
            <a:srgbClr val="FFFFFF">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178"/>
        <p:cNvGrpSpPr/>
        <p:nvPr/>
      </p:nvGrpSpPr>
      <p:grpSpPr>
        <a:xfrm>
          <a:off x="0" y="0"/>
          <a:ext cx="0" cy="0"/>
          <a:chOff x="0" y="0"/>
          <a:chExt cx="0" cy="0"/>
        </a:xfrm>
      </p:grpSpPr>
      <p:sp>
        <p:nvSpPr>
          <p:cNvPr id="179" name="Google Shape;179;p5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5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5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88888"/>
                </a:solidFill>
                <a:latin typeface="Arial"/>
                <a:ea typeface="Arial"/>
                <a:cs typeface="Arial"/>
                <a:sym typeface="Arial"/>
              </a:defRPr>
            </a:lvl1pPr>
            <a:lvl2pPr marL="0" marR="0" lvl="1" indent="0" algn="r">
              <a:spcBef>
                <a:spcPts val="0"/>
              </a:spcBef>
              <a:spcAft>
                <a:spcPts val="0"/>
              </a:spcAft>
              <a:buNone/>
              <a:defRPr sz="900" b="0" i="0" u="none" strike="noStrike" cap="none">
                <a:solidFill>
                  <a:srgbClr val="888888"/>
                </a:solidFill>
                <a:latin typeface="Arial"/>
                <a:ea typeface="Arial"/>
                <a:cs typeface="Arial"/>
                <a:sym typeface="Arial"/>
              </a:defRPr>
            </a:lvl2pPr>
            <a:lvl3pPr marL="0" marR="0" lvl="2" indent="0" algn="r">
              <a:spcBef>
                <a:spcPts val="0"/>
              </a:spcBef>
              <a:spcAft>
                <a:spcPts val="0"/>
              </a:spcAft>
              <a:buNone/>
              <a:defRPr sz="900" b="0" i="0" u="none" strike="noStrike" cap="none">
                <a:solidFill>
                  <a:srgbClr val="888888"/>
                </a:solidFill>
                <a:latin typeface="Arial"/>
                <a:ea typeface="Arial"/>
                <a:cs typeface="Arial"/>
                <a:sym typeface="Arial"/>
              </a:defRPr>
            </a:lvl3pPr>
            <a:lvl4pPr marL="0" marR="0" lvl="3" indent="0" algn="r">
              <a:spcBef>
                <a:spcPts val="0"/>
              </a:spcBef>
              <a:spcAft>
                <a:spcPts val="0"/>
              </a:spcAft>
              <a:buNone/>
              <a:defRPr sz="900" b="0" i="0" u="none" strike="noStrike" cap="none">
                <a:solidFill>
                  <a:srgbClr val="888888"/>
                </a:solidFill>
                <a:latin typeface="Arial"/>
                <a:ea typeface="Arial"/>
                <a:cs typeface="Arial"/>
                <a:sym typeface="Arial"/>
              </a:defRPr>
            </a:lvl4pPr>
            <a:lvl5pPr marL="0" marR="0" lvl="4" indent="0" algn="r">
              <a:spcBef>
                <a:spcPts val="0"/>
              </a:spcBef>
              <a:spcAft>
                <a:spcPts val="0"/>
              </a:spcAft>
              <a:buNone/>
              <a:defRPr sz="900" b="0" i="0" u="none" strike="noStrike" cap="none">
                <a:solidFill>
                  <a:srgbClr val="888888"/>
                </a:solidFill>
                <a:latin typeface="Arial"/>
                <a:ea typeface="Arial"/>
                <a:cs typeface="Arial"/>
                <a:sym typeface="Arial"/>
              </a:defRPr>
            </a:lvl5pPr>
            <a:lvl6pPr marL="0" marR="0" lvl="5" indent="0" algn="r">
              <a:spcBef>
                <a:spcPts val="0"/>
              </a:spcBef>
              <a:spcAft>
                <a:spcPts val="0"/>
              </a:spcAft>
              <a:buNone/>
              <a:defRPr sz="900" b="0" i="0" u="none" strike="noStrike" cap="none">
                <a:solidFill>
                  <a:srgbClr val="888888"/>
                </a:solidFill>
                <a:latin typeface="Arial"/>
                <a:ea typeface="Arial"/>
                <a:cs typeface="Arial"/>
                <a:sym typeface="Arial"/>
              </a:defRPr>
            </a:lvl6pPr>
            <a:lvl7pPr marL="0" marR="0" lvl="6" indent="0" algn="r">
              <a:spcBef>
                <a:spcPts val="0"/>
              </a:spcBef>
              <a:spcAft>
                <a:spcPts val="0"/>
              </a:spcAft>
              <a:buNone/>
              <a:defRPr sz="900" b="0" i="0" u="none" strike="noStrike" cap="none">
                <a:solidFill>
                  <a:srgbClr val="888888"/>
                </a:solidFill>
                <a:latin typeface="Arial"/>
                <a:ea typeface="Arial"/>
                <a:cs typeface="Arial"/>
                <a:sym typeface="Arial"/>
              </a:defRPr>
            </a:lvl7pPr>
            <a:lvl8pPr marL="0" marR="0" lvl="7" indent="0" algn="r">
              <a:spcBef>
                <a:spcPts val="0"/>
              </a:spcBef>
              <a:spcAft>
                <a:spcPts val="0"/>
              </a:spcAft>
              <a:buNone/>
              <a:defRPr sz="900" b="0" i="0" u="none" strike="noStrike" cap="none">
                <a:solidFill>
                  <a:srgbClr val="888888"/>
                </a:solidFill>
                <a:latin typeface="Arial"/>
                <a:ea typeface="Arial"/>
                <a:cs typeface="Arial"/>
                <a:sym typeface="Arial"/>
              </a:defRPr>
            </a:lvl8pPr>
            <a:lvl9pPr marL="0" marR="0" lvl="8" indent="0" algn="r">
              <a:spcBef>
                <a:spcPts val="0"/>
              </a:spcBef>
              <a:spcAft>
                <a:spcPts val="0"/>
              </a:spcAft>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182"/>
        <p:cNvGrpSpPr/>
        <p:nvPr/>
      </p:nvGrpSpPr>
      <p:grpSpPr>
        <a:xfrm>
          <a:off x="0" y="0"/>
          <a:ext cx="0" cy="0"/>
          <a:chOff x="0" y="0"/>
          <a:chExt cx="0" cy="0"/>
        </a:xfrm>
      </p:grpSpPr>
      <p:sp>
        <p:nvSpPr>
          <p:cNvPr id="183" name="Google Shape;183;p16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45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84" name="Google Shape;184;p169"/>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1"/>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1"/>
              <a:buNone/>
              <a:defRPr sz="1351"/>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85" name="Google Shape;185;p16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16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16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Arial"/>
                <a:ea typeface="Arial"/>
                <a:cs typeface="Arial"/>
                <a:sym typeface="Arial"/>
              </a:defRPr>
            </a:lvl1pPr>
            <a:lvl2pPr marL="0" marR="0" lvl="1" indent="0" algn="r">
              <a:spcBef>
                <a:spcPts val="0"/>
              </a:spcBef>
              <a:spcAft>
                <a:spcPts val="0"/>
              </a:spcAft>
              <a:buNone/>
              <a:defRPr sz="900">
                <a:solidFill>
                  <a:srgbClr val="888888"/>
                </a:solidFill>
                <a:latin typeface="Arial"/>
                <a:ea typeface="Arial"/>
                <a:cs typeface="Arial"/>
                <a:sym typeface="Arial"/>
              </a:defRPr>
            </a:lvl2pPr>
            <a:lvl3pPr marL="0" marR="0" lvl="2" indent="0" algn="r">
              <a:spcBef>
                <a:spcPts val="0"/>
              </a:spcBef>
              <a:spcAft>
                <a:spcPts val="0"/>
              </a:spcAft>
              <a:buNone/>
              <a:defRPr sz="900">
                <a:solidFill>
                  <a:srgbClr val="888888"/>
                </a:solidFill>
                <a:latin typeface="Arial"/>
                <a:ea typeface="Arial"/>
                <a:cs typeface="Arial"/>
                <a:sym typeface="Arial"/>
              </a:defRPr>
            </a:lvl3pPr>
            <a:lvl4pPr marL="0" marR="0" lvl="3" indent="0" algn="r">
              <a:spcBef>
                <a:spcPts val="0"/>
              </a:spcBef>
              <a:spcAft>
                <a:spcPts val="0"/>
              </a:spcAft>
              <a:buNone/>
              <a:defRPr sz="900">
                <a:solidFill>
                  <a:srgbClr val="888888"/>
                </a:solidFill>
                <a:latin typeface="Arial"/>
                <a:ea typeface="Arial"/>
                <a:cs typeface="Arial"/>
                <a:sym typeface="Arial"/>
              </a:defRPr>
            </a:lvl4pPr>
            <a:lvl5pPr marL="0" marR="0" lvl="4" indent="0" algn="r">
              <a:spcBef>
                <a:spcPts val="0"/>
              </a:spcBef>
              <a:spcAft>
                <a:spcPts val="0"/>
              </a:spcAft>
              <a:buNone/>
              <a:defRPr sz="900">
                <a:solidFill>
                  <a:srgbClr val="888888"/>
                </a:solidFill>
                <a:latin typeface="Arial"/>
                <a:ea typeface="Arial"/>
                <a:cs typeface="Arial"/>
                <a:sym typeface="Arial"/>
              </a:defRPr>
            </a:lvl5pPr>
            <a:lvl6pPr marL="0" marR="0" lvl="5" indent="0" algn="r">
              <a:spcBef>
                <a:spcPts val="0"/>
              </a:spcBef>
              <a:spcAft>
                <a:spcPts val="0"/>
              </a:spcAft>
              <a:buNone/>
              <a:defRPr sz="900">
                <a:solidFill>
                  <a:srgbClr val="888888"/>
                </a:solidFill>
                <a:latin typeface="Arial"/>
                <a:ea typeface="Arial"/>
                <a:cs typeface="Arial"/>
                <a:sym typeface="Arial"/>
              </a:defRPr>
            </a:lvl6pPr>
            <a:lvl7pPr marL="0" marR="0" lvl="6" indent="0" algn="r">
              <a:spcBef>
                <a:spcPts val="0"/>
              </a:spcBef>
              <a:spcAft>
                <a:spcPts val="0"/>
              </a:spcAft>
              <a:buNone/>
              <a:defRPr sz="900">
                <a:solidFill>
                  <a:srgbClr val="888888"/>
                </a:solidFill>
                <a:latin typeface="Arial"/>
                <a:ea typeface="Arial"/>
                <a:cs typeface="Arial"/>
                <a:sym typeface="Arial"/>
              </a:defRPr>
            </a:lvl7pPr>
            <a:lvl8pPr marL="0" marR="0" lvl="7" indent="0" algn="r">
              <a:spcBef>
                <a:spcPts val="0"/>
              </a:spcBef>
              <a:spcAft>
                <a:spcPts val="0"/>
              </a:spcAft>
              <a:buNone/>
              <a:defRPr sz="900">
                <a:solidFill>
                  <a:srgbClr val="888888"/>
                </a:solidFill>
                <a:latin typeface="Arial"/>
                <a:ea typeface="Arial"/>
                <a:cs typeface="Arial"/>
                <a:sym typeface="Arial"/>
              </a:defRPr>
            </a:lvl8pPr>
            <a:lvl9pPr marL="0" marR="0" lvl="8" indent="0" algn="r">
              <a:spcBef>
                <a:spcPts val="0"/>
              </a:spcBef>
              <a:spcAft>
                <a:spcPts val="0"/>
              </a:spcAft>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標題及物件" type="obj">
  <p:cSld name="OBJECT">
    <p:spTree>
      <p:nvGrpSpPr>
        <p:cNvPr id="1" name="Shape 188"/>
        <p:cNvGrpSpPr/>
        <p:nvPr/>
      </p:nvGrpSpPr>
      <p:grpSpPr>
        <a:xfrm>
          <a:off x="0" y="0"/>
          <a:ext cx="0" cy="0"/>
          <a:chOff x="0" y="0"/>
          <a:chExt cx="0" cy="0"/>
        </a:xfrm>
      </p:grpSpPr>
      <p:sp>
        <p:nvSpPr>
          <p:cNvPr id="189" name="Google Shape;189;p170"/>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90" name="Google Shape;190;p170"/>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1"/>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1" name="Google Shape;191;p17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17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17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Arial"/>
                <a:ea typeface="Arial"/>
                <a:cs typeface="Arial"/>
                <a:sym typeface="Arial"/>
              </a:defRPr>
            </a:lvl1pPr>
            <a:lvl2pPr marL="0" marR="0" lvl="1" indent="0" algn="r">
              <a:spcBef>
                <a:spcPts val="0"/>
              </a:spcBef>
              <a:spcAft>
                <a:spcPts val="0"/>
              </a:spcAft>
              <a:buNone/>
              <a:defRPr sz="900">
                <a:solidFill>
                  <a:srgbClr val="888888"/>
                </a:solidFill>
                <a:latin typeface="Arial"/>
                <a:ea typeface="Arial"/>
                <a:cs typeface="Arial"/>
                <a:sym typeface="Arial"/>
              </a:defRPr>
            </a:lvl2pPr>
            <a:lvl3pPr marL="0" marR="0" lvl="2" indent="0" algn="r">
              <a:spcBef>
                <a:spcPts val="0"/>
              </a:spcBef>
              <a:spcAft>
                <a:spcPts val="0"/>
              </a:spcAft>
              <a:buNone/>
              <a:defRPr sz="900">
                <a:solidFill>
                  <a:srgbClr val="888888"/>
                </a:solidFill>
                <a:latin typeface="Arial"/>
                <a:ea typeface="Arial"/>
                <a:cs typeface="Arial"/>
                <a:sym typeface="Arial"/>
              </a:defRPr>
            </a:lvl3pPr>
            <a:lvl4pPr marL="0" marR="0" lvl="3" indent="0" algn="r">
              <a:spcBef>
                <a:spcPts val="0"/>
              </a:spcBef>
              <a:spcAft>
                <a:spcPts val="0"/>
              </a:spcAft>
              <a:buNone/>
              <a:defRPr sz="900">
                <a:solidFill>
                  <a:srgbClr val="888888"/>
                </a:solidFill>
                <a:latin typeface="Arial"/>
                <a:ea typeface="Arial"/>
                <a:cs typeface="Arial"/>
                <a:sym typeface="Arial"/>
              </a:defRPr>
            </a:lvl4pPr>
            <a:lvl5pPr marL="0" marR="0" lvl="4" indent="0" algn="r">
              <a:spcBef>
                <a:spcPts val="0"/>
              </a:spcBef>
              <a:spcAft>
                <a:spcPts val="0"/>
              </a:spcAft>
              <a:buNone/>
              <a:defRPr sz="900">
                <a:solidFill>
                  <a:srgbClr val="888888"/>
                </a:solidFill>
                <a:latin typeface="Arial"/>
                <a:ea typeface="Arial"/>
                <a:cs typeface="Arial"/>
                <a:sym typeface="Arial"/>
              </a:defRPr>
            </a:lvl5pPr>
            <a:lvl6pPr marL="0" marR="0" lvl="5" indent="0" algn="r">
              <a:spcBef>
                <a:spcPts val="0"/>
              </a:spcBef>
              <a:spcAft>
                <a:spcPts val="0"/>
              </a:spcAft>
              <a:buNone/>
              <a:defRPr sz="900">
                <a:solidFill>
                  <a:srgbClr val="888888"/>
                </a:solidFill>
                <a:latin typeface="Arial"/>
                <a:ea typeface="Arial"/>
                <a:cs typeface="Arial"/>
                <a:sym typeface="Arial"/>
              </a:defRPr>
            </a:lvl6pPr>
            <a:lvl7pPr marL="0" marR="0" lvl="6" indent="0" algn="r">
              <a:spcBef>
                <a:spcPts val="0"/>
              </a:spcBef>
              <a:spcAft>
                <a:spcPts val="0"/>
              </a:spcAft>
              <a:buNone/>
              <a:defRPr sz="900">
                <a:solidFill>
                  <a:srgbClr val="888888"/>
                </a:solidFill>
                <a:latin typeface="Arial"/>
                <a:ea typeface="Arial"/>
                <a:cs typeface="Arial"/>
                <a:sym typeface="Arial"/>
              </a:defRPr>
            </a:lvl7pPr>
            <a:lvl8pPr marL="0" marR="0" lvl="7" indent="0" algn="r">
              <a:spcBef>
                <a:spcPts val="0"/>
              </a:spcBef>
              <a:spcAft>
                <a:spcPts val="0"/>
              </a:spcAft>
              <a:buNone/>
              <a:defRPr sz="900">
                <a:solidFill>
                  <a:srgbClr val="888888"/>
                </a:solidFill>
                <a:latin typeface="Arial"/>
                <a:ea typeface="Arial"/>
                <a:cs typeface="Arial"/>
                <a:sym typeface="Arial"/>
              </a:defRPr>
            </a:lvl8pPr>
            <a:lvl9pPr marL="0" marR="0" lvl="8" indent="0" algn="r">
              <a:spcBef>
                <a:spcPts val="0"/>
              </a:spcBef>
              <a:spcAft>
                <a:spcPts val="0"/>
              </a:spcAft>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章節標題" type="secHead">
  <p:cSld name="SECTION_HEADER">
    <p:spTree>
      <p:nvGrpSpPr>
        <p:cNvPr id="1" name="Shape 194"/>
        <p:cNvGrpSpPr/>
        <p:nvPr/>
      </p:nvGrpSpPr>
      <p:grpSpPr>
        <a:xfrm>
          <a:off x="0" y="0"/>
          <a:ext cx="0" cy="0"/>
          <a:chOff x="0" y="0"/>
          <a:chExt cx="0" cy="0"/>
        </a:xfrm>
      </p:grpSpPr>
      <p:sp>
        <p:nvSpPr>
          <p:cNvPr id="195" name="Google Shape;195;p171"/>
          <p:cNvSpPr txBox="1">
            <a:spLocks noGrp="1"/>
          </p:cNvSpPr>
          <p:nvPr>
            <p:ph type="title"/>
          </p:nvPr>
        </p:nvSpPr>
        <p:spPr>
          <a:xfrm>
            <a:off x="831851" y="1709741"/>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45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96" name="Google Shape;196;p17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1"/>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1"/>
              <a:buNone/>
              <a:defRPr sz="1351">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197" name="Google Shape;197;p17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17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17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Arial"/>
                <a:ea typeface="Arial"/>
                <a:cs typeface="Arial"/>
                <a:sym typeface="Arial"/>
              </a:defRPr>
            </a:lvl1pPr>
            <a:lvl2pPr marL="0" marR="0" lvl="1" indent="0" algn="r">
              <a:spcBef>
                <a:spcPts val="0"/>
              </a:spcBef>
              <a:spcAft>
                <a:spcPts val="0"/>
              </a:spcAft>
              <a:buNone/>
              <a:defRPr sz="900">
                <a:solidFill>
                  <a:srgbClr val="888888"/>
                </a:solidFill>
                <a:latin typeface="Arial"/>
                <a:ea typeface="Arial"/>
                <a:cs typeface="Arial"/>
                <a:sym typeface="Arial"/>
              </a:defRPr>
            </a:lvl2pPr>
            <a:lvl3pPr marL="0" marR="0" lvl="2" indent="0" algn="r">
              <a:spcBef>
                <a:spcPts val="0"/>
              </a:spcBef>
              <a:spcAft>
                <a:spcPts val="0"/>
              </a:spcAft>
              <a:buNone/>
              <a:defRPr sz="900">
                <a:solidFill>
                  <a:srgbClr val="888888"/>
                </a:solidFill>
                <a:latin typeface="Arial"/>
                <a:ea typeface="Arial"/>
                <a:cs typeface="Arial"/>
                <a:sym typeface="Arial"/>
              </a:defRPr>
            </a:lvl3pPr>
            <a:lvl4pPr marL="0" marR="0" lvl="3" indent="0" algn="r">
              <a:spcBef>
                <a:spcPts val="0"/>
              </a:spcBef>
              <a:spcAft>
                <a:spcPts val="0"/>
              </a:spcAft>
              <a:buNone/>
              <a:defRPr sz="900">
                <a:solidFill>
                  <a:srgbClr val="888888"/>
                </a:solidFill>
                <a:latin typeface="Arial"/>
                <a:ea typeface="Arial"/>
                <a:cs typeface="Arial"/>
                <a:sym typeface="Arial"/>
              </a:defRPr>
            </a:lvl4pPr>
            <a:lvl5pPr marL="0" marR="0" lvl="4" indent="0" algn="r">
              <a:spcBef>
                <a:spcPts val="0"/>
              </a:spcBef>
              <a:spcAft>
                <a:spcPts val="0"/>
              </a:spcAft>
              <a:buNone/>
              <a:defRPr sz="900">
                <a:solidFill>
                  <a:srgbClr val="888888"/>
                </a:solidFill>
                <a:latin typeface="Arial"/>
                <a:ea typeface="Arial"/>
                <a:cs typeface="Arial"/>
                <a:sym typeface="Arial"/>
              </a:defRPr>
            </a:lvl5pPr>
            <a:lvl6pPr marL="0" marR="0" lvl="5" indent="0" algn="r">
              <a:spcBef>
                <a:spcPts val="0"/>
              </a:spcBef>
              <a:spcAft>
                <a:spcPts val="0"/>
              </a:spcAft>
              <a:buNone/>
              <a:defRPr sz="900">
                <a:solidFill>
                  <a:srgbClr val="888888"/>
                </a:solidFill>
                <a:latin typeface="Arial"/>
                <a:ea typeface="Arial"/>
                <a:cs typeface="Arial"/>
                <a:sym typeface="Arial"/>
              </a:defRPr>
            </a:lvl6pPr>
            <a:lvl7pPr marL="0" marR="0" lvl="6" indent="0" algn="r">
              <a:spcBef>
                <a:spcPts val="0"/>
              </a:spcBef>
              <a:spcAft>
                <a:spcPts val="0"/>
              </a:spcAft>
              <a:buNone/>
              <a:defRPr sz="900">
                <a:solidFill>
                  <a:srgbClr val="888888"/>
                </a:solidFill>
                <a:latin typeface="Arial"/>
                <a:ea typeface="Arial"/>
                <a:cs typeface="Arial"/>
                <a:sym typeface="Arial"/>
              </a:defRPr>
            </a:lvl7pPr>
            <a:lvl8pPr marL="0" marR="0" lvl="7" indent="0" algn="r">
              <a:spcBef>
                <a:spcPts val="0"/>
              </a:spcBef>
              <a:spcAft>
                <a:spcPts val="0"/>
              </a:spcAft>
              <a:buNone/>
              <a:defRPr sz="900">
                <a:solidFill>
                  <a:srgbClr val="888888"/>
                </a:solidFill>
                <a:latin typeface="Arial"/>
                <a:ea typeface="Arial"/>
                <a:cs typeface="Arial"/>
                <a:sym typeface="Arial"/>
              </a:defRPr>
            </a:lvl8pPr>
            <a:lvl9pPr marL="0" marR="0" lvl="8" indent="0" algn="r">
              <a:spcBef>
                <a:spcPts val="0"/>
              </a:spcBef>
              <a:spcAft>
                <a:spcPts val="0"/>
              </a:spcAft>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兩項物件" type="twoObj">
  <p:cSld name="TWO_OBJECTS">
    <p:spTree>
      <p:nvGrpSpPr>
        <p:cNvPr id="1" name="Shape 200"/>
        <p:cNvGrpSpPr/>
        <p:nvPr/>
      </p:nvGrpSpPr>
      <p:grpSpPr>
        <a:xfrm>
          <a:off x="0" y="0"/>
          <a:ext cx="0" cy="0"/>
          <a:chOff x="0" y="0"/>
          <a:chExt cx="0" cy="0"/>
        </a:xfrm>
      </p:grpSpPr>
      <p:sp>
        <p:nvSpPr>
          <p:cNvPr id="201" name="Google Shape;201;p17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02" name="Google Shape;202;p172"/>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1"/>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3" name="Google Shape;203;p172"/>
          <p:cNvSpPr txBox="1">
            <a:spLocks noGrp="1"/>
          </p:cNvSpPr>
          <p:nvPr>
            <p:ph type="body" idx="2"/>
          </p:nvPr>
        </p:nvSpPr>
        <p:spPr>
          <a:xfrm>
            <a:off x="6172200" y="1825625"/>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1"/>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4" name="Google Shape;204;p17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17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17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Arial"/>
                <a:ea typeface="Arial"/>
                <a:cs typeface="Arial"/>
                <a:sym typeface="Arial"/>
              </a:defRPr>
            </a:lvl1pPr>
            <a:lvl2pPr marL="0" marR="0" lvl="1" indent="0" algn="r">
              <a:spcBef>
                <a:spcPts val="0"/>
              </a:spcBef>
              <a:spcAft>
                <a:spcPts val="0"/>
              </a:spcAft>
              <a:buNone/>
              <a:defRPr sz="900">
                <a:solidFill>
                  <a:srgbClr val="888888"/>
                </a:solidFill>
                <a:latin typeface="Arial"/>
                <a:ea typeface="Arial"/>
                <a:cs typeface="Arial"/>
                <a:sym typeface="Arial"/>
              </a:defRPr>
            </a:lvl2pPr>
            <a:lvl3pPr marL="0" marR="0" lvl="2" indent="0" algn="r">
              <a:spcBef>
                <a:spcPts val="0"/>
              </a:spcBef>
              <a:spcAft>
                <a:spcPts val="0"/>
              </a:spcAft>
              <a:buNone/>
              <a:defRPr sz="900">
                <a:solidFill>
                  <a:srgbClr val="888888"/>
                </a:solidFill>
                <a:latin typeface="Arial"/>
                <a:ea typeface="Arial"/>
                <a:cs typeface="Arial"/>
                <a:sym typeface="Arial"/>
              </a:defRPr>
            </a:lvl3pPr>
            <a:lvl4pPr marL="0" marR="0" lvl="3" indent="0" algn="r">
              <a:spcBef>
                <a:spcPts val="0"/>
              </a:spcBef>
              <a:spcAft>
                <a:spcPts val="0"/>
              </a:spcAft>
              <a:buNone/>
              <a:defRPr sz="900">
                <a:solidFill>
                  <a:srgbClr val="888888"/>
                </a:solidFill>
                <a:latin typeface="Arial"/>
                <a:ea typeface="Arial"/>
                <a:cs typeface="Arial"/>
                <a:sym typeface="Arial"/>
              </a:defRPr>
            </a:lvl4pPr>
            <a:lvl5pPr marL="0" marR="0" lvl="4" indent="0" algn="r">
              <a:spcBef>
                <a:spcPts val="0"/>
              </a:spcBef>
              <a:spcAft>
                <a:spcPts val="0"/>
              </a:spcAft>
              <a:buNone/>
              <a:defRPr sz="900">
                <a:solidFill>
                  <a:srgbClr val="888888"/>
                </a:solidFill>
                <a:latin typeface="Arial"/>
                <a:ea typeface="Arial"/>
                <a:cs typeface="Arial"/>
                <a:sym typeface="Arial"/>
              </a:defRPr>
            </a:lvl5pPr>
            <a:lvl6pPr marL="0" marR="0" lvl="5" indent="0" algn="r">
              <a:spcBef>
                <a:spcPts val="0"/>
              </a:spcBef>
              <a:spcAft>
                <a:spcPts val="0"/>
              </a:spcAft>
              <a:buNone/>
              <a:defRPr sz="900">
                <a:solidFill>
                  <a:srgbClr val="888888"/>
                </a:solidFill>
                <a:latin typeface="Arial"/>
                <a:ea typeface="Arial"/>
                <a:cs typeface="Arial"/>
                <a:sym typeface="Arial"/>
              </a:defRPr>
            </a:lvl6pPr>
            <a:lvl7pPr marL="0" marR="0" lvl="6" indent="0" algn="r">
              <a:spcBef>
                <a:spcPts val="0"/>
              </a:spcBef>
              <a:spcAft>
                <a:spcPts val="0"/>
              </a:spcAft>
              <a:buNone/>
              <a:defRPr sz="900">
                <a:solidFill>
                  <a:srgbClr val="888888"/>
                </a:solidFill>
                <a:latin typeface="Arial"/>
                <a:ea typeface="Arial"/>
                <a:cs typeface="Arial"/>
                <a:sym typeface="Arial"/>
              </a:defRPr>
            </a:lvl7pPr>
            <a:lvl8pPr marL="0" marR="0" lvl="7" indent="0" algn="r">
              <a:spcBef>
                <a:spcPts val="0"/>
              </a:spcBef>
              <a:spcAft>
                <a:spcPts val="0"/>
              </a:spcAft>
              <a:buNone/>
              <a:defRPr sz="900">
                <a:solidFill>
                  <a:srgbClr val="888888"/>
                </a:solidFill>
                <a:latin typeface="Arial"/>
                <a:ea typeface="Arial"/>
                <a:cs typeface="Arial"/>
                <a:sym typeface="Arial"/>
              </a:defRPr>
            </a:lvl8pPr>
            <a:lvl9pPr marL="0" marR="0" lvl="8" indent="0" algn="r">
              <a:spcBef>
                <a:spcPts val="0"/>
              </a:spcBef>
              <a:spcAft>
                <a:spcPts val="0"/>
              </a:spcAft>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章節標題" type="secHead">
  <p:cSld name="SECTION_HEADER">
    <p:spTree>
      <p:nvGrpSpPr>
        <p:cNvPr id="1" name="Shape 27"/>
        <p:cNvGrpSpPr/>
        <p:nvPr/>
      </p:nvGrpSpPr>
      <p:grpSpPr>
        <a:xfrm>
          <a:off x="0" y="0"/>
          <a:ext cx="0" cy="0"/>
          <a:chOff x="0" y="0"/>
          <a:chExt cx="0" cy="0"/>
        </a:xfrm>
      </p:grpSpPr>
      <p:sp>
        <p:nvSpPr>
          <p:cNvPr id="28" name="Google Shape;28;p7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7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比對" type="twoTxTwoObj">
  <p:cSld name="TWO_OBJECTS_WITH_TEXT">
    <p:spTree>
      <p:nvGrpSpPr>
        <p:cNvPr id="1" name="Shape 207"/>
        <p:cNvGrpSpPr/>
        <p:nvPr/>
      </p:nvGrpSpPr>
      <p:grpSpPr>
        <a:xfrm>
          <a:off x="0" y="0"/>
          <a:ext cx="0" cy="0"/>
          <a:chOff x="0" y="0"/>
          <a:chExt cx="0" cy="0"/>
        </a:xfrm>
      </p:grpSpPr>
      <p:sp>
        <p:nvSpPr>
          <p:cNvPr id="208" name="Google Shape;208;p173"/>
          <p:cNvSpPr txBox="1">
            <a:spLocks noGrp="1"/>
          </p:cNvSpPr>
          <p:nvPr>
            <p:ph type="title"/>
          </p:nvPr>
        </p:nvSpPr>
        <p:spPr>
          <a:xfrm>
            <a:off x="839788" y="365128"/>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09" name="Google Shape;209;p17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1"/>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1"/>
              <a:buNone/>
              <a:defRPr sz="1351"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210" name="Google Shape;210;p17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1"/>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1" name="Google Shape;211;p173"/>
          <p:cNvSpPr txBox="1">
            <a:spLocks noGrp="1"/>
          </p:cNvSpPr>
          <p:nvPr>
            <p:ph type="body" idx="3"/>
          </p:nvPr>
        </p:nvSpPr>
        <p:spPr>
          <a:xfrm>
            <a:off x="6172202"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1"/>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1"/>
              <a:buNone/>
              <a:defRPr sz="1351"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212" name="Google Shape;212;p173"/>
          <p:cNvSpPr txBox="1">
            <a:spLocks noGrp="1"/>
          </p:cNvSpPr>
          <p:nvPr>
            <p:ph type="body" idx="4"/>
          </p:nvPr>
        </p:nvSpPr>
        <p:spPr>
          <a:xfrm>
            <a:off x="6172202"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1"/>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3" name="Google Shape;213;p17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17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17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Arial"/>
                <a:ea typeface="Arial"/>
                <a:cs typeface="Arial"/>
                <a:sym typeface="Arial"/>
              </a:defRPr>
            </a:lvl1pPr>
            <a:lvl2pPr marL="0" marR="0" lvl="1" indent="0" algn="r">
              <a:spcBef>
                <a:spcPts val="0"/>
              </a:spcBef>
              <a:spcAft>
                <a:spcPts val="0"/>
              </a:spcAft>
              <a:buNone/>
              <a:defRPr sz="900">
                <a:solidFill>
                  <a:srgbClr val="888888"/>
                </a:solidFill>
                <a:latin typeface="Arial"/>
                <a:ea typeface="Arial"/>
                <a:cs typeface="Arial"/>
                <a:sym typeface="Arial"/>
              </a:defRPr>
            </a:lvl2pPr>
            <a:lvl3pPr marL="0" marR="0" lvl="2" indent="0" algn="r">
              <a:spcBef>
                <a:spcPts val="0"/>
              </a:spcBef>
              <a:spcAft>
                <a:spcPts val="0"/>
              </a:spcAft>
              <a:buNone/>
              <a:defRPr sz="900">
                <a:solidFill>
                  <a:srgbClr val="888888"/>
                </a:solidFill>
                <a:latin typeface="Arial"/>
                <a:ea typeface="Arial"/>
                <a:cs typeface="Arial"/>
                <a:sym typeface="Arial"/>
              </a:defRPr>
            </a:lvl3pPr>
            <a:lvl4pPr marL="0" marR="0" lvl="3" indent="0" algn="r">
              <a:spcBef>
                <a:spcPts val="0"/>
              </a:spcBef>
              <a:spcAft>
                <a:spcPts val="0"/>
              </a:spcAft>
              <a:buNone/>
              <a:defRPr sz="900">
                <a:solidFill>
                  <a:srgbClr val="888888"/>
                </a:solidFill>
                <a:latin typeface="Arial"/>
                <a:ea typeface="Arial"/>
                <a:cs typeface="Arial"/>
                <a:sym typeface="Arial"/>
              </a:defRPr>
            </a:lvl4pPr>
            <a:lvl5pPr marL="0" marR="0" lvl="4" indent="0" algn="r">
              <a:spcBef>
                <a:spcPts val="0"/>
              </a:spcBef>
              <a:spcAft>
                <a:spcPts val="0"/>
              </a:spcAft>
              <a:buNone/>
              <a:defRPr sz="900">
                <a:solidFill>
                  <a:srgbClr val="888888"/>
                </a:solidFill>
                <a:latin typeface="Arial"/>
                <a:ea typeface="Arial"/>
                <a:cs typeface="Arial"/>
                <a:sym typeface="Arial"/>
              </a:defRPr>
            </a:lvl5pPr>
            <a:lvl6pPr marL="0" marR="0" lvl="5" indent="0" algn="r">
              <a:spcBef>
                <a:spcPts val="0"/>
              </a:spcBef>
              <a:spcAft>
                <a:spcPts val="0"/>
              </a:spcAft>
              <a:buNone/>
              <a:defRPr sz="900">
                <a:solidFill>
                  <a:srgbClr val="888888"/>
                </a:solidFill>
                <a:latin typeface="Arial"/>
                <a:ea typeface="Arial"/>
                <a:cs typeface="Arial"/>
                <a:sym typeface="Arial"/>
              </a:defRPr>
            </a:lvl6pPr>
            <a:lvl7pPr marL="0" marR="0" lvl="6" indent="0" algn="r">
              <a:spcBef>
                <a:spcPts val="0"/>
              </a:spcBef>
              <a:spcAft>
                <a:spcPts val="0"/>
              </a:spcAft>
              <a:buNone/>
              <a:defRPr sz="900">
                <a:solidFill>
                  <a:srgbClr val="888888"/>
                </a:solidFill>
                <a:latin typeface="Arial"/>
                <a:ea typeface="Arial"/>
                <a:cs typeface="Arial"/>
                <a:sym typeface="Arial"/>
              </a:defRPr>
            </a:lvl7pPr>
            <a:lvl8pPr marL="0" marR="0" lvl="7" indent="0" algn="r">
              <a:spcBef>
                <a:spcPts val="0"/>
              </a:spcBef>
              <a:spcAft>
                <a:spcPts val="0"/>
              </a:spcAft>
              <a:buNone/>
              <a:defRPr sz="900">
                <a:solidFill>
                  <a:srgbClr val="888888"/>
                </a:solidFill>
                <a:latin typeface="Arial"/>
                <a:ea typeface="Arial"/>
                <a:cs typeface="Arial"/>
                <a:sym typeface="Arial"/>
              </a:defRPr>
            </a:lvl8pPr>
            <a:lvl9pPr marL="0" marR="0" lvl="8" indent="0" algn="r">
              <a:spcBef>
                <a:spcPts val="0"/>
              </a:spcBef>
              <a:spcAft>
                <a:spcPts val="0"/>
              </a:spcAft>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216"/>
        <p:cNvGrpSpPr/>
        <p:nvPr/>
      </p:nvGrpSpPr>
      <p:grpSpPr>
        <a:xfrm>
          <a:off x="0" y="0"/>
          <a:ext cx="0" cy="0"/>
          <a:chOff x="0" y="0"/>
          <a:chExt cx="0" cy="0"/>
        </a:xfrm>
      </p:grpSpPr>
      <p:sp>
        <p:nvSpPr>
          <p:cNvPr id="217" name="Google Shape;217;p17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18" name="Google Shape;218;p17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 name="Google Shape;219;p17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17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Arial"/>
                <a:ea typeface="Arial"/>
                <a:cs typeface="Arial"/>
                <a:sym typeface="Arial"/>
              </a:defRPr>
            </a:lvl1pPr>
            <a:lvl2pPr marL="0" marR="0" lvl="1" indent="0" algn="r">
              <a:spcBef>
                <a:spcPts val="0"/>
              </a:spcBef>
              <a:spcAft>
                <a:spcPts val="0"/>
              </a:spcAft>
              <a:buNone/>
              <a:defRPr sz="900">
                <a:solidFill>
                  <a:srgbClr val="888888"/>
                </a:solidFill>
                <a:latin typeface="Arial"/>
                <a:ea typeface="Arial"/>
                <a:cs typeface="Arial"/>
                <a:sym typeface="Arial"/>
              </a:defRPr>
            </a:lvl2pPr>
            <a:lvl3pPr marL="0" marR="0" lvl="2" indent="0" algn="r">
              <a:spcBef>
                <a:spcPts val="0"/>
              </a:spcBef>
              <a:spcAft>
                <a:spcPts val="0"/>
              </a:spcAft>
              <a:buNone/>
              <a:defRPr sz="900">
                <a:solidFill>
                  <a:srgbClr val="888888"/>
                </a:solidFill>
                <a:latin typeface="Arial"/>
                <a:ea typeface="Arial"/>
                <a:cs typeface="Arial"/>
                <a:sym typeface="Arial"/>
              </a:defRPr>
            </a:lvl3pPr>
            <a:lvl4pPr marL="0" marR="0" lvl="3" indent="0" algn="r">
              <a:spcBef>
                <a:spcPts val="0"/>
              </a:spcBef>
              <a:spcAft>
                <a:spcPts val="0"/>
              </a:spcAft>
              <a:buNone/>
              <a:defRPr sz="900">
                <a:solidFill>
                  <a:srgbClr val="888888"/>
                </a:solidFill>
                <a:latin typeface="Arial"/>
                <a:ea typeface="Arial"/>
                <a:cs typeface="Arial"/>
                <a:sym typeface="Arial"/>
              </a:defRPr>
            </a:lvl4pPr>
            <a:lvl5pPr marL="0" marR="0" lvl="4" indent="0" algn="r">
              <a:spcBef>
                <a:spcPts val="0"/>
              </a:spcBef>
              <a:spcAft>
                <a:spcPts val="0"/>
              </a:spcAft>
              <a:buNone/>
              <a:defRPr sz="900">
                <a:solidFill>
                  <a:srgbClr val="888888"/>
                </a:solidFill>
                <a:latin typeface="Arial"/>
                <a:ea typeface="Arial"/>
                <a:cs typeface="Arial"/>
                <a:sym typeface="Arial"/>
              </a:defRPr>
            </a:lvl5pPr>
            <a:lvl6pPr marL="0" marR="0" lvl="5" indent="0" algn="r">
              <a:spcBef>
                <a:spcPts val="0"/>
              </a:spcBef>
              <a:spcAft>
                <a:spcPts val="0"/>
              </a:spcAft>
              <a:buNone/>
              <a:defRPr sz="900">
                <a:solidFill>
                  <a:srgbClr val="888888"/>
                </a:solidFill>
                <a:latin typeface="Arial"/>
                <a:ea typeface="Arial"/>
                <a:cs typeface="Arial"/>
                <a:sym typeface="Arial"/>
              </a:defRPr>
            </a:lvl6pPr>
            <a:lvl7pPr marL="0" marR="0" lvl="6" indent="0" algn="r">
              <a:spcBef>
                <a:spcPts val="0"/>
              </a:spcBef>
              <a:spcAft>
                <a:spcPts val="0"/>
              </a:spcAft>
              <a:buNone/>
              <a:defRPr sz="900">
                <a:solidFill>
                  <a:srgbClr val="888888"/>
                </a:solidFill>
                <a:latin typeface="Arial"/>
                <a:ea typeface="Arial"/>
                <a:cs typeface="Arial"/>
                <a:sym typeface="Arial"/>
              </a:defRPr>
            </a:lvl7pPr>
            <a:lvl8pPr marL="0" marR="0" lvl="7" indent="0" algn="r">
              <a:spcBef>
                <a:spcPts val="0"/>
              </a:spcBef>
              <a:spcAft>
                <a:spcPts val="0"/>
              </a:spcAft>
              <a:buNone/>
              <a:defRPr sz="900">
                <a:solidFill>
                  <a:srgbClr val="888888"/>
                </a:solidFill>
                <a:latin typeface="Arial"/>
                <a:ea typeface="Arial"/>
                <a:cs typeface="Arial"/>
                <a:sym typeface="Arial"/>
              </a:defRPr>
            </a:lvl8pPr>
            <a:lvl9pPr marL="0" marR="0" lvl="8" indent="0" algn="r">
              <a:spcBef>
                <a:spcPts val="0"/>
              </a:spcBef>
              <a:spcAft>
                <a:spcPts val="0"/>
              </a:spcAft>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221"/>
        <p:cNvGrpSpPr/>
        <p:nvPr/>
      </p:nvGrpSpPr>
      <p:grpSpPr>
        <a:xfrm>
          <a:off x="0" y="0"/>
          <a:ext cx="0" cy="0"/>
          <a:chOff x="0" y="0"/>
          <a:chExt cx="0" cy="0"/>
        </a:xfrm>
      </p:grpSpPr>
      <p:sp>
        <p:nvSpPr>
          <p:cNvPr id="222" name="Google Shape;222;p17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23" name="Google Shape;223;p175"/>
          <p:cNvSpPr txBox="1">
            <a:spLocks noGrp="1"/>
          </p:cNvSpPr>
          <p:nvPr>
            <p:ph type="body" idx="1"/>
          </p:nvPr>
        </p:nvSpPr>
        <p:spPr>
          <a:xfrm>
            <a:off x="5183188" y="987429"/>
            <a:ext cx="6172200" cy="4873625"/>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1"/>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224" name="Google Shape;224;p175"/>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1"/>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1"/>
              <a:buNone/>
              <a:defRPr sz="1051"/>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1"/>
              <a:buNone/>
              <a:defRPr sz="751"/>
            </a:lvl4pPr>
            <a:lvl5pPr marL="2286000" lvl="4" indent="-228600" algn="l">
              <a:lnSpc>
                <a:spcPct val="90000"/>
              </a:lnSpc>
              <a:spcBef>
                <a:spcPts val="375"/>
              </a:spcBef>
              <a:spcAft>
                <a:spcPts val="0"/>
              </a:spcAft>
              <a:buClr>
                <a:schemeClr val="dk1"/>
              </a:buClr>
              <a:buSzPts val="751"/>
              <a:buNone/>
              <a:defRPr sz="751"/>
            </a:lvl5pPr>
            <a:lvl6pPr marL="2743200" lvl="5" indent="-228600" algn="l">
              <a:lnSpc>
                <a:spcPct val="90000"/>
              </a:lnSpc>
              <a:spcBef>
                <a:spcPts val="375"/>
              </a:spcBef>
              <a:spcAft>
                <a:spcPts val="0"/>
              </a:spcAft>
              <a:buClr>
                <a:schemeClr val="dk1"/>
              </a:buClr>
              <a:buSzPts val="751"/>
              <a:buNone/>
              <a:defRPr sz="751"/>
            </a:lvl6pPr>
            <a:lvl7pPr marL="3200400" lvl="6" indent="-228600" algn="l">
              <a:lnSpc>
                <a:spcPct val="90000"/>
              </a:lnSpc>
              <a:spcBef>
                <a:spcPts val="375"/>
              </a:spcBef>
              <a:spcAft>
                <a:spcPts val="0"/>
              </a:spcAft>
              <a:buClr>
                <a:schemeClr val="dk1"/>
              </a:buClr>
              <a:buSzPts val="751"/>
              <a:buNone/>
              <a:defRPr sz="751"/>
            </a:lvl7pPr>
            <a:lvl8pPr marL="3657600" lvl="7" indent="-228600" algn="l">
              <a:lnSpc>
                <a:spcPct val="90000"/>
              </a:lnSpc>
              <a:spcBef>
                <a:spcPts val="375"/>
              </a:spcBef>
              <a:spcAft>
                <a:spcPts val="0"/>
              </a:spcAft>
              <a:buClr>
                <a:schemeClr val="dk1"/>
              </a:buClr>
              <a:buSzPts val="751"/>
              <a:buNone/>
              <a:defRPr sz="751"/>
            </a:lvl8pPr>
            <a:lvl9pPr marL="4114800" lvl="8" indent="-228600" algn="l">
              <a:lnSpc>
                <a:spcPct val="90000"/>
              </a:lnSpc>
              <a:spcBef>
                <a:spcPts val="375"/>
              </a:spcBef>
              <a:spcAft>
                <a:spcPts val="0"/>
              </a:spcAft>
              <a:buClr>
                <a:schemeClr val="dk1"/>
              </a:buClr>
              <a:buSzPts val="751"/>
              <a:buNone/>
              <a:defRPr sz="751"/>
            </a:lvl9pPr>
          </a:lstStyle>
          <a:p>
            <a:endParaRPr/>
          </a:p>
        </p:txBody>
      </p:sp>
      <p:sp>
        <p:nvSpPr>
          <p:cNvPr id="225" name="Google Shape;225;p17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17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17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Arial"/>
                <a:ea typeface="Arial"/>
                <a:cs typeface="Arial"/>
                <a:sym typeface="Arial"/>
              </a:defRPr>
            </a:lvl1pPr>
            <a:lvl2pPr marL="0" marR="0" lvl="1" indent="0" algn="r">
              <a:spcBef>
                <a:spcPts val="0"/>
              </a:spcBef>
              <a:spcAft>
                <a:spcPts val="0"/>
              </a:spcAft>
              <a:buNone/>
              <a:defRPr sz="900">
                <a:solidFill>
                  <a:srgbClr val="888888"/>
                </a:solidFill>
                <a:latin typeface="Arial"/>
                <a:ea typeface="Arial"/>
                <a:cs typeface="Arial"/>
                <a:sym typeface="Arial"/>
              </a:defRPr>
            </a:lvl2pPr>
            <a:lvl3pPr marL="0" marR="0" lvl="2" indent="0" algn="r">
              <a:spcBef>
                <a:spcPts val="0"/>
              </a:spcBef>
              <a:spcAft>
                <a:spcPts val="0"/>
              </a:spcAft>
              <a:buNone/>
              <a:defRPr sz="900">
                <a:solidFill>
                  <a:srgbClr val="888888"/>
                </a:solidFill>
                <a:latin typeface="Arial"/>
                <a:ea typeface="Arial"/>
                <a:cs typeface="Arial"/>
                <a:sym typeface="Arial"/>
              </a:defRPr>
            </a:lvl3pPr>
            <a:lvl4pPr marL="0" marR="0" lvl="3" indent="0" algn="r">
              <a:spcBef>
                <a:spcPts val="0"/>
              </a:spcBef>
              <a:spcAft>
                <a:spcPts val="0"/>
              </a:spcAft>
              <a:buNone/>
              <a:defRPr sz="900">
                <a:solidFill>
                  <a:srgbClr val="888888"/>
                </a:solidFill>
                <a:latin typeface="Arial"/>
                <a:ea typeface="Arial"/>
                <a:cs typeface="Arial"/>
                <a:sym typeface="Arial"/>
              </a:defRPr>
            </a:lvl4pPr>
            <a:lvl5pPr marL="0" marR="0" lvl="4" indent="0" algn="r">
              <a:spcBef>
                <a:spcPts val="0"/>
              </a:spcBef>
              <a:spcAft>
                <a:spcPts val="0"/>
              </a:spcAft>
              <a:buNone/>
              <a:defRPr sz="900">
                <a:solidFill>
                  <a:srgbClr val="888888"/>
                </a:solidFill>
                <a:latin typeface="Arial"/>
                <a:ea typeface="Arial"/>
                <a:cs typeface="Arial"/>
                <a:sym typeface="Arial"/>
              </a:defRPr>
            </a:lvl5pPr>
            <a:lvl6pPr marL="0" marR="0" lvl="5" indent="0" algn="r">
              <a:spcBef>
                <a:spcPts val="0"/>
              </a:spcBef>
              <a:spcAft>
                <a:spcPts val="0"/>
              </a:spcAft>
              <a:buNone/>
              <a:defRPr sz="900">
                <a:solidFill>
                  <a:srgbClr val="888888"/>
                </a:solidFill>
                <a:latin typeface="Arial"/>
                <a:ea typeface="Arial"/>
                <a:cs typeface="Arial"/>
                <a:sym typeface="Arial"/>
              </a:defRPr>
            </a:lvl6pPr>
            <a:lvl7pPr marL="0" marR="0" lvl="6" indent="0" algn="r">
              <a:spcBef>
                <a:spcPts val="0"/>
              </a:spcBef>
              <a:spcAft>
                <a:spcPts val="0"/>
              </a:spcAft>
              <a:buNone/>
              <a:defRPr sz="900">
                <a:solidFill>
                  <a:srgbClr val="888888"/>
                </a:solidFill>
                <a:latin typeface="Arial"/>
                <a:ea typeface="Arial"/>
                <a:cs typeface="Arial"/>
                <a:sym typeface="Arial"/>
              </a:defRPr>
            </a:lvl7pPr>
            <a:lvl8pPr marL="0" marR="0" lvl="7" indent="0" algn="r">
              <a:spcBef>
                <a:spcPts val="0"/>
              </a:spcBef>
              <a:spcAft>
                <a:spcPts val="0"/>
              </a:spcAft>
              <a:buNone/>
              <a:defRPr sz="900">
                <a:solidFill>
                  <a:srgbClr val="888888"/>
                </a:solidFill>
                <a:latin typeface="Arial"/>
                <a:ea typeface="Arial"/>
                <a:cs typeface="Arial"/>
                <a:sym typeface="Arial"/>
              </a:defRPr>
            </a:lvl8pPr>
            <a:lvl9pPr marL="0" marR="0" lvl="8" indent="0" algn="r">
              <a:spcBef>
                <a:spcPts val="0"/>
              </a:spcBef>
              <a:spcAft>
                <a:spcPts val="0"/>
              </a:spcAft>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228"/>
        <p:cNvGrpSpPr/>
        <p:nvPr/>
      </p:nvGrpSpPr>
      <p:grpSpPr>
        <a:xfrm>
          <a:off x="0" y="0"/>
          <a:ext cx="0" cy="0"/>
          <a:chOff x="0" y="0"/>
          <a:chExt cx="0" cy="0"/>
        </a:xfrm>
      </p:grpSpPr>
      <p:sp>
        <p:nvSpPr>
          <p:cNvPr id="229" name="Google Shape;229;p17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30" name="Google Shape;230;p176"/>
          <p:cNvSpPr>
            <a:spLocks noGrp="1"/>
          </p:cNvSpPr>
          <p:nvPr>
            <p:ph type="pic" idx="2"/>
          </p:nvPr>
        </p:nvSpPr>
        <p:spPr>
          <a:xfrm>
            <a:off x="5183188" y="987429"/>
            <a:ext cx="6172200" cy="4873625"/>
          </a:xfrm>
          <a:prstGeom prst="rect">
            <a:avLst/>
          </a:prstGeom>
          <a:noFill/>
          <a:ln>
            <a:noFill/>
          </a:ln>
        </p:spPr>
      </p:sp>
      <p:sp>
        <p:nvSpPr>
          <p:cNvPr id="231" name="Google Shape;231;p176"/>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1"/>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1"/>
              <a:buNone/>
              <a:defRPr sz="1051"/>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1"/>
              <a:buNone/>
              <a:defRPr sz="751"/>
            </a:lvl4pPr>
            <a:lvl5pPr marL="2286000" lvl="4" indent="-228600" algn="l">
              <a:lnSpc>
                <a:spcPct val="90000"/>
              </a:lnSpc>
              <a:spcBef>
                <a:spcPts val="375"/>
              </a:spcBef>
              <a:spcAft>
                <a:spcPts val="0"/>
              </a:spcAft>
              <a:buClr>
                <a:schemeClr val="dk1"/>
              </a:buClr>
              <a:buSzPts val="751"/>
              <a:buNone/>
              <a:defRPr sz="751"/>
            </a:lvl5pPr>
            <a:lvl6pPr marL="2743200" lvl="5" indent="-228600" algn="l">
              <a:lnSpc>
                <a:spcPct val="90000"/>
              </a:lnSpc>
              <a:spcBef>
                <a:spcPts val="375"/>
              </a:spcBef>
              <a:spcAft>
                <a:spcPts val="0"/>
              </a:spcAft>
              <a:buClr>
                <a:schemeClr val="dk1"/>
              </a:buClr>
              <a:buSzPts val="751"/>
              <a:buNone/>
              <a:defRPr sz="751"/>
            </a:lvl6pPr>
            <a:lvl7pPr marL="3200400" lvl="6" indent="-228600" algn="l">
              <a:lnSpc>
                <a:spcPct val="90000"/>
              </a:lnSpc>
              <a:spcBef>
                <a:spcPts val="375"/>
              </a:spcBef>
              <a:spcAft>
                <a:spcPts val="0"/>
              </a:spcAft>
              <a:buClr>
                <a:schemeClr val="dk1"/>
              </a:buClr>
              <a:buSzPts val="751"/>
              <a:buNone/>
              <a:defRPr sz="751"/>
            </a:lvl7pPr>
            <a:lvl8pPr marL="3657600" lvl="7" indent="-228600" algn="l">
              <a:lnSpc>
                <a:spcPct val="90000"/>
              </a:lnSpc>
              <a:spcBef>
                <a:spcPts val="375"/>
              </a:spcBef>
              <a:spcAft>
                <a:spcPts val="0"/>
              </a:spcAft>
              <a:buClr>
                <a:schemeClr val="dk1"/>
              </a:buClr>
              <a:buSzPts val="751"/>
              <a:buNone/>
              <a:defRPr sz="751"/>
            </a:lvl8pPr>
            <a:lvl9pPr marL="4114800" lvl="8" indent="-228600" algn="l">
              <a:lnSpc>
                <a:spcPct val="90000"/>
              </a:lnSpc>
              <a:spcBef>
                <a:spcPts val="375"/>
              </a:spcBef>
              <a:spcAft>
                <a:spcPts val="0"/>
              </a:spcAft>
              <a:buClr>
                <a:schemeClr val="dk1"/>
              </a:buClr>
              <a:buSzPts val="751"/>
              <a:buNone/>
              <a:defRPr sz="751"/>
            </a:lvl9pPr>
          </a:lstStyle>
          <a:p>
            <a:endParaRPr/>
          </a:p>
        </p:txBody>
      </p:sp>
      <p:sp>
        <p:nvSpPr>
          <p:cNvPr id="232" name="Google Shape;232;p17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 name="Google Shape;233;p17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4" name="Google Shape;234;p17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Arial"/>
                <a:ea typeface="Arial"/>
                <a:cs typeface="Arial"/>
                <a:sym typeface="Arial"/>
              </a:defRPr>
            </a:lvl1pPr>
            <a:lvl2pPr marL="0" marR="0" lvl="1" indent="0" algn="r">
              <a:spcBef>
                <a:spcPts val="0"/>
              </a:spcBef>
              <a:spcAft>
                <a:spcPts val="0"/>
              </a:spcAft>
              <a:buNone/>
              <a:defRPr sz="900">
                <a:solidFill>
                  <a:srgbClr val="888888"/>
                </a:solidFill>
                <a:latin typeface="Arial"/>
                <a:ea typeface="Arial"/>
                <a:cs typeface="Arial"/>
                <a:sym typeface="Arial"/>
              </a:defRPr>
            </a:lvl2pPr>
            <a:lvl3pPr marL="0" marR="0" lvl="2" indent="0" algn="r">
              <a:spcBef>
                <a:spcPts val="0"/>
              </a:spcBef>
              <a:spcAft>
                <a:spcPts val="0"/>
              </a:spcAft>
              <a:buNone/>
              <a:defRPr sz="900">
                <a:solidFill>
                  <a:srgbClr val="888888"/>
                </a:solidFill>
                <a:latin typeface="Arial"/>
                <a:ea typeface="Arial"/>
                <a:cs typeface="Arial"/>
                <a:sym typeface="Arial"/>
              </a:defRPr>
            </a:lvl3pPr>
            <a:lvl4pPr marL="0" marR="0" lvl="3" indent="0" algn="r">
              <a:spcBef>
                <a:spcPts val="0"/>
              </a:spcBef>
              <a:spcAft>
                <a:spcPts val="0"/>
              </a:spcAft>
              <a:buNone/>
              <a:defRPr sz="900">
                <a:solidFill>
                  <a:srgbClr val="888888"/>
                </a:solidFill>
                <a:latin typeface="Arial"/>
                <a:ea typeface="Arial"/>
                <a:cs typeface="Arial"/>
                <a:sym typeface="Arial"/>
              </a:defRPr>
            </a:lvl4pPr>
            <a:lvl5pPr marL="0" marR="0" lvl="4" indent="0" algn="r">
              <a:spcBef>
                <a:spcPts val="0"/>
              </a:spcBef>
              <a:spcAft>
                <a:spcPts val="0"/>
              </a:spcAft>
              <a:buNone/>
              <a:defRPr sz="900">
                <a:solidFill>
                  <a:srgbClr val="888888"/>
                </a:solidFill>
                <a:latin typeface="Arial"/>
                <a:ea typeface="Arial"/>
                <a:cs typeface="Arial"/>
                <a:sym typeface="Arial"/>
              </a:defRPr>
            </a:lvl5pPr>
            <a:lvl6pPr marL="0" marR="0" lvl="5" indent="0" algn="r">
              <a:spcBef>
                <a:spcPts val="0"/>
              </a:spcBef>
              <a:spcAft>
                <a:spcPts val="0"/>
              </a:spcAft>
              <a:buNone/>
              <a:defRPr sz="900">
                <a:solidFill>
                  <a:srgbClr val="888888"/>
                </a:solidFill>
                <a:latin typeface="Arial"/>
                <a:ea typeface="Arial"/>
                <a:cs typeface="Arial"/>
                <a:sym typeface="Arial"/>
              </a:defRPr>
            </a:lvl6pPr>
            <a:lvl7pPr marL="0" marR="0" lvl="6" indent="0" algn="r">
              <a:spcBef>
                <a:spcPts val="0"/>
              </a:spcBef>
              <a:spcAft>
                <a:spcPts val="0"/>
              </a:spcAft>
              <a:buNone/>
              <a:defRPr sz="900">
                <a:solidFill>
                  <a:srgbClr val="888888"/>
                </a:solidFill>
                <a:latin typeface="Arial"/>
                <a:ea typeface="Arial"/>
                <a:cs typeface="Arial"/>
                <a:sym typeface="Arial"/>
              </a:defRPr>
            </a:lvl7pPr>
            <a:lvl8pPr marL="0" marR="0" lvl="7" indent="0" algn="r">
              <a:spcBef>
                <a:spcPts val="0"/>
              </a:spcBef>
              <a:spcAft>
                <a:spcPts val="0"/>
              </a:spcAft>
              <a:buNone/>
              <a:defRPr sz="900">
                <a:solidFill>
                  <a:srgbClr val="888888"/>
                </a:solidFill>
                <a:latin typeface="Arial"/>
                <a:ea typeface="Arial"/>
                <a:cs typeface="Arial"/>
                <a:sym typeface="Arial"/>
              </a:defRPr>
            </a:lvl8pPr>
            <a:lvl9pPr marL="0" marR="0" lvl="8" indent="0" algn="r">
              <a:spcBef>
                <a:spcPts val="0"/>
              </a:spcBef>
              <a:spcAft>
                <a:spcPts val="0"/>
              </a:spcAft>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235"/>
        <p:cNvGrpSpPr/>
        <p:nvPr/>
      </p:nvGrpSpPr>
      <p:grpSpPr>
        <a:xfrm>
          <a:off x="0" y="0"/>
          <a:ext cx="0" cy="0"/>
          <a:chOff x="0" y="0"/>
          <a:chExt cx="0" cy="0"/>
        </a:xfrm>
      </p:grpSpPr>
      <p:sp>
        <p:nvSpPr>
          <p:cNvPr id="236" name="Google Shape;236;p177"/>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37" name="Google Shape;237;p177"/>
          <p:cNvSpPr txBox="1">
            <a:spLocks noGrp="1"/>
          </p:cNvSpPr>
          <p:nvPr>
            <p:ph type="body" idx="1"/>
          </p:nvPr>
        </p:nvSpPr>
        <p:spPr>
          <a:xfrm rot="5400000">
            <a:off x="3920331" y="-1256505"/>
            <a:ext cx="4351339"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1"/>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38" name="Google Shape;238;p17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17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17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Arial"/>
                <a:ea typeface="Arial"/>
                <a:cs typeface="Arial"/>
                <a:sym typeface="Arial"/>
              </a:defRPr>
            </a:lvl1pPr>
            <a:lvl2pPr marL="0" marR="0" lvl="1" indent="0" algn="r">
              <a:spcBef>
                <a:spcPts val="0"/>
              </a:spcBef>
              <a:spcAft>
                <a:spcPts val="0"/>
              </a:spcAft>
              <a:buNone/>
              <a:defRPr sz="900">
                <a:solidFill>
                  <a:srgbClr val="888888"/>
                </a:solidFill>
                <a:latin typeface="Arial"/>
                <a:ea typeface="Arial"/>
                <a:cs typeface="Arial"/>
                <a:sym typeface="Arial"/>
              </a:defRPr>
            </a:lvl2pPr>
            <a:lvl3pPr marL="0" marR="0" lvl="2" indent="0" algn="r">
              <a:spcBef>
                <a:spcPts val="0"/>
              </a:spcBef>
              <a:spcAft>
                <a:spcPts val="0"/>
              </a:spcAft>
              <a:buNone/>
              <a:defRPr sz="900">
                <a:solidFill>
                  <a:srgbClr val="888888"/>
                </a:solidFill>
                <a:latin typeface="Arial"/>
                <a:ea typeface="Arial"/>
                <a:cs typeface="Arial"/>
                <a:sym typeface="Arial"/>
              </a:defRPr>
            </a:lvl3pPr>
            <a:lvl4pPr marL="0" marR="0" lvl="3" indent="0" algn="r">
              <a:spcBef>
                <a:spcPts val="0"/>
              </a:spcBef>
              <a:spcAft>
                <a:spcPts val="0"/>
              </a:spcAft>
              <a:buNone/>
              <a:defRPr sz="900">
                <a:solidFill>
                  <a:srgbClr val="888888"/>
                </a:solidFill>
                <a:latin typeface="Arial"/>
                <a:ea typeface="Arial"/>
                <a:cs typeface="Arial"/>
                <a:sym typeface="Arial"/>
              </a:defRPr>
            </a:lvl4pPr>
            <a:lvl5pPr marL="0" marR="0" lvl="4" indent="0" algn="r">
              <a:spcBef>
                <a:spcPts val="0"/>
              </a:spcBef>
              <a:spcAft>
                <a:spcPts val="0"/>
              </a:spcAft>
              <a:buNone/>
              <a:defRPr sz="900">
                <a:solidFill>
                  <a:srgbClr val="888888"/>
                </a:solidFill>
                <a:latin typeface="Arial"/>
                <a:ea typeface="Arial"/>
                <a:cs typeface="Arial"/>
                <a:sym typeface="Arial"/>
              </a:defRPr>
            </a:lvl5pPr>
            <a:lvl6pPr marL="0" marR="0" lvl="5" indent="0" algn="r">
              <a:spcBef>
                <a:spcPts val="0"/>
              </a:spcBef>
              <a:spcAft>
                <a:spcPts val="0"/>
              </a:spcAft>
              <a:buNone/>
              <a:defRPr sz="900">
                <a:solidFill>
                  <a:srgbClr val="888888"/>
                </a:solidFill>
                <a:latin typeface="Arial"/>
                <a:ea typeface="Arial"/>
                <a:cs typeface="Arial"/>
                <a:sym typeface="Arial"/>
              </a:defRPr>
            </a:lvl6pPr>
            <a:lvl7pPr marL="0" marR="0" lvl="6" indent="0" algn="r">
              <a:spcBef>
                <a:spcPts val="0"/>
              </a:spcBef>
              <a:spcAft>
                <a:spcPts val="0"/>
              </a:spcAft>
              <a:buNone/>
              <a:defRPr sz="900">
                <a:solidFill>
                  <a:srgbClr val="888888"/>
                </a:solidFill>
                <a:latin typeface="Arial"/>
                <a:ea typeface="Arial"/>
                <a:cs typeface="Arial"/>
                <a:sym typeface="Arial"/>
              </a:defRPr>
            </a:lvl7pPr>
            <a:lvl8pPr marL="0" marR="0" lvl="7" indent="0" algn="r">
              <a:spcBef>
                <a:spcPts val="0"/>
              </a:spcBef>
              <a:spcAft>
                <a:spcPts val="0"/>
              </a:spcAft>
              <a:buNone/>
              <a:defRPr sz="900">
                <a:solidFill>
                  <a:srgbClr val="888888"/>
                </a:solidFill>
                <a:latin typeface="Arial"/>
                <a:ea typeface="Arial"/>
                <a:cs typeface="Arial"/>
                <a:sym typeface="Arial"/>
              </a:defRPr>
            </a:lvl8pPr>
            <a:lvl9pPr marL="0" marR="0" lvl="8" indent="0" algn="r">
              <a:spcBef>
                <a:spcPts val="0"/>
              </a:spcBef>
              <a:spcAft>
                <a:spcPts val="0"/>
              </a:spcAft>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241"/>
        <p:cNvGrpSpPr/>
        <p:nvPr/>
      </p:nvGrpSpPr>
      <p:grpSpPr>
        <a:xfrm>
          <a:off x="0" y="0"/>
          <a:ext cx="0" cy="0"/>
          <a:chOff x="0" y="0"/>
          <a:chExt cx="0" cy="0"/>
        </a:xfrm>
      </p:grpSpPr>
      <p:sp>
        <p:nvSpPr>
          <p:cNvPr id="242" name="Google Shape;242;p178"/>
          <p:cNvSpPr txBox="1">
            <a:spLocks noGrp="1"/>
          </p:cNvSpPr>
          <p:nvPr>
            <p:ph type="title"/>
          </p:nvPr>
        </p:nvSpPr>
        <p:spPr>
          <a:xfrm rot="5400000">
            <a:off x="7133433" y="1956596"/>
            <a:ext cx="5811839"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43" name="Google Shape;243;p178"/>
          <p:cNvSpPr txBox="1">
            <a:spLocks noGrp="1"/>
          </p:cNvSpPr>
          <p:nvPr>
            <p:ph type="body" idx="1"/>
          </p:nvPr>
        </p:nvSpPr>
        <p:spPr>
          <a:xfrm rot="5400000">
            <a:off x="1799433" y="-596104"/>
            <a:ext cx="5811839"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1"/>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4" name="Google Shape;244;p17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17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17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Arial"/>
                <a:ea typeface="Arial"/>
                <a:cs typeface="Arial"/>
                <a:sym typeface="Arial"/>
              </a:defRPr>
            </a:lvl1pPr>
            <a:lvl2pPr marL="0" marR="0" lvl="1" indent="0" algn="r">
              <a:spcBef>
                <a:spcPts val="0"/>
              </a:spcBef>
              <a:spcAft>
                <a:spcPts val="0"/>
              </a:spcAft>
              <a:buNone/>
              <a:defRPr sz="900">
                <a:solidFill>
                  <a:srgbClr val="888888"/>
                </a:solidFill>
                <a:latin typeface="Arial"/>
                <a:ea typeface="Arial"/>
                <a:cs typeface="Arial"/>
                <a:sym typeface="Arial"/>
              </a:defRPr>
            </a:lvl2pPr>
            <a:lvl3pPr marL="0" marR="0" lvl="2" indent="0" algn="r">
              <a:spcBef>
                <a:spcPts val="0"/>
              </a:spcBef>
              <a:spcAft>
                <a:spcPts val="0"/>
              </a:spcAft>
              <a:buNone/>
              <a:defRPr sz="900">
                <a:solidFill>
                  <a:srgbClr val="888888"/>
                </a:solidFill>
                <a:latin typeface="Arial"/>
                <a:ea typeface="Arial"/>
                <a:cs typeface="Arial"/>
                <a:sym typeface="Arial"/>
              </a:defRPr>
            </a:lvl3pPr>
            <a:lvl4pPr marL="0" marR="0" lvl="3" indent="0" algn="r">
              <a:spcBef>
                <a:spcPts val="0"/>
              </a:spcBef>
              <a:spcAft>
                <a:spcPts val="0"/>
              </a:spcAft>
              <a:buNone/>
              <a:defRPr sz="900">
                <a:solidFill>
                  <a:srgbClr val="888888"/>
                </a:solidFill>
                <a:latin typeface="Arial"/>
                <a:ea typeface="Arial"/>
                <a:cs typeface="Arial"/>
                <a:sym typeface="Arial"/>
              </a:defRPr>
            </a:lvl4pPr>
            <a:lvl5pPr marL="0" marR="0" lvl="4" indent="0" algn="r">
              <a:spcBef>
                <a:spcPts val="0"/>
              </a:spcBef>
              <a:spcAft>
                <a:spcPts val="0"/>
              </a:spcAft>
              <a:buNone/>
              <a:defRPr sz="900">
                <a:solidFill>
                  <a:srgbClr val="888888"/>
                </a:solidFill>
                <a:latin typeface="Arial"/>
                <a:ea typeface="Arial"/>
                <a:cs typeface="Arial"/>
                <a:sym typeface="Arial"/>
              </a:defRPr>
            </a:lvl5pPr>
            <a:lvl6pPr marL="0" marR="0" lvl="5" indent="0" algn="r">
              <a:spcBef>
                <a:spcPts val="0"/>
              </a:spcBef>
              <a:spcAft>
                <a:spcPts val="0"/>
              </a:spcAft>
              <a:buNone/>
              <a:defRPr sz="900">
                <a:solidFill>
                  <a:srgbClr val="888888"/>
                </a:solidFill>
                <a:latin typeface="Arial"/>
                <a:ea typeface="Arial"/>
                <a:cs typeface="Arial"/>
                <a:sym typeface="Arial"/>
              </a:defRPr>
            </a:lvl6pPr>
            <a:lvl7pPr marL="0" marR="0" lvl="6" indent="0" algn="r">
              <a:spcBef>
                <a:spcPts val="0"/>
              </a:spcBef>
              <a:spcAft>
                <a:spcPts val="0"/>
              </a:spcAft>
              <a:buNone/>
              <a:defRPr sz="900">
                <a:solidFill>
                  <a:srgbClr val="888888"/>
                </a:solidFill>
                <a:latin typeface="Arial"/>
                <a:ea typeface="Arial"/>
                <a:cs typeface="Arial"/>
                <a:sym typeface="Arial"/>
              </a:defRPr>
            </a:lvl7pPr>
            <a:lvl8pPr marL="0" marR="0" lvl="7" indent="0" algn="r">
              <a:spcBef>
                <a:spcPts val="0"/>
              </a:spcBef>
              <a:spcAft>
                <a:spcPts val="0"/>
              </a:spcAft>
              <a:buNone/>
              <a:defRPr sz="900">
                <a:solidFill>
                  <a:srgbClr val="888888"/>
                </a:solidFill>
                <a:latin typeface="Arial"/>
                <a:ea typeface="Arial"/>
                <a:cs typeface="Arial"/>
                <a:sym typeface="Arial"/>
              </a:defRPr>
            </a:lvl8pPr>
            <a:lvl9pPr marL="0" marR="0" lvl="8" indent="0" algn="r">
              <a:spcBef>
                <a:spcPts val="0"/>
              </a:spcBef>
              <a:spcAft>
                <a:spcPts val="0"/>
              </a:spcAft>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標題及物件" type="obj">
  <p:cSld name="OBJECT">
    <p:spTree>
      <p:nvGrpSpPr>
        <p:cNvPr id="1" name="Shape 253"/>
        <p:cNvGrpSpPr/>
        <p:nvPr/>
      </p:nvGrpSpPr>
      <p:grpSpPr>
        <a:xfrm>
          <a:off x="0" y="0"/>
          <a:ext cx="0" cy="0"/>
          <a:chOff x="0" y="0"/>
          <a:chExt cx="0" cy="0"/>
        </a:xfrm>
      </p:grpSpPr>
      <p:sp>
        <p:nvSpPr>
          <p:cNvPr id="254" name="Google Shape;254;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5" name="Google Shape;255;p5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6" name="Google Shape;256;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259"/>
        <p:cNvGrpSpPr/>
        <p:nvPr/>
      </p:nvGrpSpPr>
      <p:grpSpPr>
        <a:xfrm>
          <a:off x="0" y="0"/>
          <a:ext cx="0" cy="0"/>
          <a:chOff x="0" y="0"/>
          <a:chExt cx="0" cy="0"/>
        </a:xfrm>
      </p:grpSpPr>
      <p:sp>
        <p:nvSpPr>
          <p:cNvPr id="260" name="Google Shape;260;p1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1" name="Google Shape;261;p1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2" name="Google Shape;262;p1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3" name="Google Shape;263;p1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1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章節標題" type="secHead">
  <p:cSld name="SECTION_HEADER">
    <p:spTree>
      <p:nvGrpSpPr>
        <p:cNvPr id="1" name="Shape 265"/>
        <p:cNvGrpSpPr/>
        <p:nvPr/>
      </p:nvGrpSpPr>
      <p:grpSpPr>
        <a:xfrm>
          <a:off x="0" y="0"/>
          <a:ext cx="0" cy="0"/>
          <a:chOff x="0" y="0"/>
          <a:chExt cx="0" cy="0"/>
        </a:xfrm>
      </p:grpSpPr>
      <p:sp>
        <p:nvSpPr>
          <p:cNvPr id="266" name="Google Shape;266;p1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7" name="Google Shape;267;p1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8" name="Google Shape;268;p1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 name="Google Shape;269;p1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0" name="Google Shape;270;p1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兩項物件" type="twoObj">
  <p:cSld name="TWO_OBJECTS">
    <p:spTree>
      <p:nvGrpSpPr>
        <p:cNvPr id="1" name="Shape 271"/>
        <p:cNvGrpSpPr/>
        <p:nvPr/>
      </p:nvGrpSpPr>
      <p:grpSpPr>
        <a:xfrm>
          <a:off x="0" y="0"/>
          <a:ext cx="0" cy="0"/>
          <a:chOff x="0" y="0"/>
          <a:chExt cx="0" cy="0"/>
        </a:xfrm>
      </p:grpSpPr>
      <p:sp>
        <p:nvSpPr>
          <p:cNvPr id="272" name="Google Shape;272;p1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3" name="Google Shape;273;p11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4" name="Google Shape;274;p11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5" name="Google Shape;275;p1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6" name="Google Shape;276;p1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7" name="Google Shape;277;p1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兩項物件" type="twoObj">
  <p:cSld name="TWO_OBJECTS">
    <p:spTree>
      <p:nvGrpSpPr>
        <p:cNvPr id="1" name="Shape 33"/>
        <p:cNvGrpSpPr/>
        <p:nvPr/>
      </p:nvGrpSpPr>
      <p:grpSpPr>
        <a:xfrm>
          <a:off x="0" y="0"/>
          <a:ext cx="0" cy="0"/>
          <a:chOff x="0" y="0"/>
          <a:chExt cx="0" cy="0"/>
        </a:xfrm>
      </p:grpSpPr>
      <p:sp>
        <p:nvSpPr>
          <p:cNvPr id="34" name="Google Shape;34;p7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7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7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比對" type="twoTxTwoObj">
  <p:cSld name="TWO_OBJECTS_WITH_TEXT">
    <p:spTree>
      <p:nvGrpSpPr>
        <p:cNvPr id="1" name="Shape 278"/>
        <p:cNvGrpSpPr/>
        <p:nvPr/>
      </p:nvGrpSpPr>
      <p:grpSpPr>
        <a:xfrm>
          <a:off x="0" y="0"/>
          <a:ext cx="0" cy="0"/>
          <a:chOff x="0" y="0"/>
          <a:chExt cx="0" cy="0"/>
        </a:xfrm>
      </p:grpSpPr>
      <p:sp>
        <p:nvSpPr>
          <p:cNvPr id="279" name="Google Shape;279;p1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0" name="Google Shape;280;p12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1" name="Google Shape;281;p12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2" name="Google Shape;282;p12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3" name="Google Shape;283;p12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4" name="Google Shape;284;p1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1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1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287"/>
        <p:cNvGrpSpPr/>
        <p:nvPr/>
      </p:nvGrpSpPr>
      <p:grpSpPr>
        <a:xfrm>
          <a:off x="0" y="0"/>
          <a:ext cx="0" cy="0"/>
          <a:chOff x="0" y="0"/>
          <a:chExt cx="0" cy="0"/>
        </a:xfrm>
      </p:grpSpPr>
      <p:sp>
        <p:nvSpPr>
          <p:cNvPr id="288" name="Google Shape;288;p1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9" name="Google Shape;289;p1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0" name="Google Shape;290;p1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1" name="Google Shape;291;p1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292"/>
        <p:cNvGrpSpPr/>
        <p:nvPr/>
      </p:nvGrpSpPr>
      <p:grpSpPr>
        <a:xfrm>
          <a:off x="0" y="0"/>
          <a:ext cx="0" cy="0"/>
          <a:chOff x="0" y="0"/>
          <a:chExt cx="0" cy="0"/>
        </a:xfrm>
      </p:grpSpPr>
      <p:sp>
        <p:nvSpPr>
          <p:cNvPr id="293" name="Google Shape;293;p1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4" name="Google Shape;294;p1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5" name="Google Shape;295;p1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296"/>
        <p:cNvGrpSpPr/>
        <p:nvPr/>
      </p:nvGrpSpPr>
      <p:grpSpPr>
        <a:xfrm>
          <a:off x="0" y="0"/>
          <a:ext cx="0" cy="0"/>
          <a:chOff x="0" y="0"/>
          <a:chExt cx="0" cy="0"/>
        </a:xfrm>
      </p:grpSpPr>
      <p:sp>
        <p:nvSpPr>
          <p:cNvPr id="297" name="Google Shape;297;p1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8" name="Google Shape;298;p12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99" name="Google Shape;299;p12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00" name="Google Shape;300;p1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1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1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303"/>
        <p:cNvGrpSpPr/>
        <p:nvPr/>
      </p:nvGrpSpPr>
      <p:grpSpPr>
        <a:xfrm>
          <a:off x="0" y="0"/>
          <a:ext cx="0" cy="0"/>
          <a:chOff x="0" y="0"/>
          <a:chExt cx="0" cy="0"/>
        </a:xfrm>
      </p:grpSpPr>
      <p:sp>
        <p:nvSpPr>
          <p:cNvPr id="304" name="Google Shape;304;p1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5" name="Google Shape;305;p124"/>
          <p:cNvSpPr>
            <a:spLocks noGrp="1"/>
          </p:cNvSpPr>
          <p:nvPr>
            <p:ph type="pic" idx="2"/>
          </p:nvPr>
        </p:nvSpPr>
        <p:spPr>
          <a:xfrm>
            <a:off x="5183188" y="987425"/>
            <a:ext cx="6172200" cy="4873625"/>
          </a:xfrm>
          <a:prstGeom prst="rect">
            <a:avLst/>
          </a:prstGeom>
          <a:noFill/>
          <a:ln>
            <a:noFill/>
          </a:ln>
        </p:spPr>
      </p:sp>
      <p:sp>
        <p:nvSpPr>
          <p:cNvPr id="306" name="Google Shape;306;p12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07" name="Google Shape;307;p1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1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 name="Google Shape;309;p1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310"/>
        <p:cNvGrpSpPr/>
        <p:nvPr/>
      </p:nvGrpSpPr>
      <p:grpSpPr>
        <a:xfrm>
          <a:off x="0" y="0"/>
          <a:ext cx="0" cy="0"/>
          <a:chOff x="0" y="0"/>
          <a:chExt cx="0" cy="0"/>
        </a:xfrm>
      </p:grpSpPr>
      <p:sp>
        <p:nvSpPr>
          <p:cNvPr id="311" name="Google Shape;311;p1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2" name="Google Shape;312;p12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3" name="Google Shape;313;p1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1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1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316"/>
        <p:cNvGrpSpPr/>
        <p:nvPr/>
      </p:nvGrpSpPr>
      <p:grpSpPr>
        <a:xfrm>
          <a:off x="0" y="0"/>
          <a:ext cx="0" cy="0"/>
          <a:chOff x="0" y="0"/>
          <a:chExt cx="0" cy="0"/>
        </a:xfrm>
      </p:grpSpPr>
      <p:sp>
        <p:nvSpPr>
          <p:cNvPr id="317" name="Google Shape;317;p12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8" name="Google Shape;318;p12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9" name="Google Shape;319;p1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1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1" name="Google Shape;321;p1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328"/>
        <p:cNvGrpSpPr/>
        <p:nvPr/>
      </p:nvGrpSpPr>
      <p:grpSpPr>
        <a:xfrm>
          <a:off x="0" y="0"/>
          <a:ext cx="0" cy="0"/>
          <a:chOff x="0" y="0"/>
          <a:chExt cx="0" cy="0"/>
        </a:xfrm>
      </p:grpSpPr>
      <p:sp>
        <p:nvSpPr>
          <p:cNvPr id="329" name="Google Shape;329;p5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0" name="Google Shape;330;p5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31" name="Google Shape;331;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 name="Google Shape;332;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3" name="Google Shape;333;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標題及物件" type="obj">
  <p:cSld name="OBJECT">
    <p:spTree>
      <p:nvGrpSpPr>
        <p:cNvPr id="1" name="Shape 334"/>
        <p:cNvGrpSpPr/>
        <p:nvPr/>
      </p:nvGrpSpPr>
      <p:grpSpPr>
        <a:xfrm>
          <a:off x="0" y="0"/>
          <a:ext cx="0" cy="0"/>
          <a:chOff x="0" y="0"/>
          <a:chExt cx="0" cy="0"/>
        </a:xfrm>
      </p:grpSpPr>
      <p:sp>
        <p:nvSpPr>
          <p:cNvPr id="335" name="Google Shape;335;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6" name="Google Shape;336;p8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7" name="Google Shape;337;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9" name="Google Shape;339;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章節標題" type="secHead">
  <p:cSld name="SECTION_HEADER">
    <p:spTree>
      <p:nvGrpSpPr>
        <p:cNvPr id="1" name="Shape 340"/>
        <p:cNvGrpSpPr/>
        <p:nvPr/>
      </p:nvGrpSpPr>
      <p:grpSpPr>
        <a:xfrm>
          <a:off x="0" y="0"/>
          <a:ext cx="0" cy="0"/>
          <a:chOff x="0" y="0"/>
          <a:chExt cx="0" cy="0"/>
        </a:xfrm>
      </p:grpSpPr>
      <p:sp>
        <p:nvSpPr>
          <p:cNvPr id="341" name="Google Shape;341;p8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2" name="Google Shape;342;p8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3" name="Google Shape;343;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5" name="Google Shape;345;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比對" type="twoTxTwoObj">
  <p:cSld name="TWO_OBJECTS_WITH_TEXT">
    <p:spTree>
      <p:nvGrpSpPr>
        <p:cNvPr id="1" name="Shape 40"/>
        <p:cNvGrpSpPr/>
        <p:nvPr/>
      </p:nvGrpSpPr>
      <p:grpSpPr>
        <a:xfrm>
          <a:off x="0" y="0"/>
          <a:ext cx="0" cy="0"/>
          <a:chOff x="0" y="0"/>
          <a:chExt cx="0" cy="0"/>
        </a:xfrm>
      </p:grpSpPr>
      <p:sp>
        <p:nvSpPr>
          <p:cNvPr id="41" name="Google Shape;41;p7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兩項物件" type="twoObj">
  <p:cSld name="TWO_OBJECTS">
    <p:spTree>
      <p:nvGrpSpPr>
        <p:cNvPr id="1" name="Shape 346"/>
        <p:cNvGrpSpPr/>
        <p:nvPr/>
      </p:nvGrpSpPr>
      <p:grpSpPr>
        <a:xfrm>
          <a:off x="0" y="0"/>
          <a:ext cx="0" cy="0"/>
          <a:chOff x="0" y="0"/>
          <a:chExt cx="0" cy="0"/>
        </a:xfrm>
      </p:grpSpPr>
      <p:sp>
        <p:nvSpPr>
          <p:cNvPr id="347" name="Google Shape;347;p8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8" name="Google Shape;348;p8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9" name="Google Shape;349;p8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0" name="Google Shape;350;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1" name="Google Shape;351;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2" name="Google Shape;352;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比對" type="twoTxTwoObj">
  <p:cSld name="TWO_OBJECTS_WITH_TEXT">
    <p:spTree>
      <p:nvGrpSpPr>
        <p:cNvPr id="1" name="Shape 353"/>
        <p:cNvGrpSpPr/>
        <p:nvPr/>
      </p:nvGrpSpPr>
      <p:grpSpPr>
        <a:xfrm>
          <a:off x="0" y="0"/>
          <a:ext cx="0" cy="0"/>
          <a:chOff x="0" y="0"/>
          <a:chExt cx="0" cy="0"/>
        </a:xfrm>
      </p:grpSpPr>
      <p:sp>
        <p:nvSpPr>
          <p:cNvPr id="354" name="Google Shape;354;p8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5" name="Google Shape;355;p8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56" name="Google Shape;356;p8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7" name="Google Shape;357;p8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58" name="Google Shape;358;p8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9" name="Google Shape;359;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0" name="Google Shape;360;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1" name="Google Shape;361;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362"/>
        <p:cNvGrpSpPr/>
        <p:nvPr/>
      </p:nvGrpSpPr>
      <p:grpSpPr>
        <a:xfrm>
          <a:off x="0" y="0"/>
          <a:ext cx="0" cy="0"/>
          <a:chOff x="0" y="0"/>
          <a:chExt cx="0" cy="0"/>
        </a:xfrm>
      </p:grpSpPr>
      <p:sp>
        <p:nvSpPr>
          <p:cNvPr id="363" name="Google Shape;363;p9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4" name="Google Shape;364;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 name="Google Shape;365;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6" name="Google Shape;366;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367"/>
        <p:cNvGrpSpPr/>
        <p:nvPr/>
      </p:nvGrpSpPr>
      <p:grpSpPr>
        <a:xfrm>
          <a:off x="0" y="0"/>
          <a:ext cx="0" cy="0"/>
          <a:chOff x="0" y="0"/>
          <a:chExt cx="0" cy="0"/>
        </a:xfrm>
      </p:grpSpPr>
      <p:sp>
        <p:nvSpPr>
          <p:cNvPr id="368" name="Google Shape;368;p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9" name="Google Shape;369;p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0" name="Google Shape;370;p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371"/>
        <p:cNvGrpSpPr/>
        <p:nvPr/>
      </p:nvGrpSpPr>
      <p:grpSpPr>
        <a:xfrm>
          <a:off x="0" y="0"/>
          <a:ext cx="0" cy="0"/>
          <a:chOff x="0" y="0"/>
          <a:chExt cx="0" cy="0"/>
        </a:xfrm>
      </p:grpSpPr>
      <p:sp>
        <p:nvSpPr>
          <p:cNvPr id="372" name="Google Shape;372;p9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3" name="Google Shape;373;p9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4" name="Google Shape;374;p9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75" name="Google Shape;375;p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6" name="Google Shape;376;p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7" name="Google Shape;377;p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378"/>
        <p:cNvGrpSpPr/>
        <p:nvPr/>
      </p:nvGrpSpPr>
      <p:grpSpPr>
        <a:xfrm>
          <a:off x="0" y="0"/>
          <a:ext cx="0" cy="0"/>
          <a:chOff x="0" y="0"/>
          <a:chExt cx="0" cy="0"/>
        </a:xfrm>
      </p:grpSpPr>
      <p:sp>
        <p:nvSpPr>
          <p:cNvPr id="379" name="Google Shape;379;p9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0" name="Google Shape;380;p93"/>
          <p:cNvSpPr>
            <a:spLocks noGrp="1"/>
          </p:cNvSpPr>
          <p:nvPr>
            <p:ph type="pic" idx="2"/>
          </p:nvPr>
        </p:nvSpPr>
        <p:spPr>
          <a:xfrm>
            <a:off x="5183188" y="987425"/>
            <a:ext cx="6172200" cy="4873625"/>
          </a:xfrm>
          <a:prstGeom prst="rect">
            <a:avLst/>
          </a:prstGeom>
          <a:noFill/>
          <a:ln>
            <a:noFill/>
          </a:ln>
        </p:spPr>
      </p:sp>
      <p:sp>
        <p:nvSpPr>
          <p:cNvPr id="381" name="Google Shape;381;p9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82" name="Google Shape;382;p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3" name="Google Shape;383;p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4" name="Google Shape;384;p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385"/>
        <p:cNvGrpSpPr/>
        <p:nvPr/>
      </p:nvGrpSpPr>
      <p:grpSpPr>
        <a:xfrm>
          <a:off x="0" y="0"/>
          <a:ext cx="0" cy="0"/>
          <a:chOff x="0" y="0"/>
          <a:chExt cx="0" cy="0"/>
        </a:xfrm>
      </p:grpSpPr>
      <p:sp>
        <p:nvSpPr>
          <p:cNvPr id="386" name="Google Shape;386;p9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7" name="Google Shape;387;p9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8" name="Google Shape;388;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9" name="Google Shape;389;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0" name="Google Shape;390;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391"/>
        <p:cNvGrpSpPr/>
        <p:nvPr/>
      </p:nvGrpSpPr>
      <p:grpSpPr>
        <a:xfrm>
          <a:off x="0" y="0"/>
          <a:ext cx="0" cy="0"/>
          <a:chOff x="0" y="0"/>
          <a:chExt cx="0" cy="0"/>
        </a:xfrm>
      </p:grpSpPr>
      <p:sp>
        <p:nvSpPr>
          <p:cNvPr id="392" name="Google Shape;392;p9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3" name="Google Shape;393;p9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4" name="Google Shape;394;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5" name="Google Shape;395;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6" name="Google Shape;396;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標題及物件" type="obj">
  <p:cSld name="OBJECT">
    <p:spTree>
      <p:nvGrpSpPr>
        <p:cNvPr id="1" name="Shape 403"/>
        <p:cNvGrpSpPr/>
        <p:nvPr/>
      </p:nvGrpSpPr>
      <p:grpSpPr>
        <a:xfrm>
          <a:off x="0" y="0"/>
          <a:ext cx="0" cy="0"/>
          <a:chOff x="0" y="0"/>
          <a:chExt cx="0" cy="0"/>
        </a:xfrm>
      </p:grpSpPr>
      <p:sp>
        <p:nvSpPr>
          <p:cNvPr id="404" name="Google Shape;404;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5" name="Google Shape;405;p5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6" name="Google Shape;406;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7" name="Google Shape;407;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8" name="Google Shape;408;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409"/>
        <p:cNvGrpSpPr/>
        <p:nvPr/>
      </p:nvGrpSpPr>
      <p:grpSpPr>
        <a:xfrm>
          <a:off x="0" y="0"/>
          <a:ext cx="0" cy="0"/>
          <a:chOff x="0" y="0"/>
          <a:chExt cx="0" cy="0"/>
        </a:xfrm>
      </p:grpSpPr>
      <p:sp>
        <p:nvSpPr>
          <p:cNvPr id="410" name="Google Shape;410;p17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1" name="Google Shape;411;p17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12" name="Google Shape;412;p1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3" name="Google Shape;413;p1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4" name="Google Shape;414;p1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49"/>
        <p:cNvGrpSpPr/>
        <p:nvPr/>
      </p:nvGrpSpPr>
      <p:grpSpPr>
        <a:xfrm>
          <a:off x="0" y="0"/>
          <a:ext cx="0" cy="0"/>
          <a:chOff x="0" y="0"/>
          <a:chExt cx="0" cy="0"/>
        </a:xfrm>
      </p:grpSpPr>
      <p:sp>
        <p:nvSpPr>
          <p:cNvPr id="50" name="Google Shape;50;p8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章節標題" type="secHead">
  <p:cSld name="SECTION_HEADER">
    <p:spTree>
      <p:nvGrpSpPr>
        <p:cNvPr id="1" name="Shape 415"/>
        <p:cNvGrpSpPr/>
        <p:nvPr/>
      </p:nvGrpSpPr>
      <p:grpSpPr>
        <a:xfrm>
          <a:off x="0" y="0"/>
          <a:ext cx="0" cy="0"/>
          <a:chOff x="0" y="0"/>
          <a:chExt cx="0" cy="0"/>
        </a:xfrm>
      </p:grpSpPr>
      <p:sp>
        <p:nvSpPr>
          <p:cNvPr id="416" name="Google Shape;416;p18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7" name="Google Shape;417;p18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18" name="Google Shape;418;p1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9" name="Google Shape;419;p1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0" name="Google Shape;420;p1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兩項物件" type="twoObj">
  <p:cSld name="TWO_OBJECTS">
    <p:spTree>
      <p:nvGrpSpPr>
        <p:cNvPr id="1" name="Shape 421"/>
        <p:cNvGrpSpPr/>
        <p:nvPr/>
      </p:nvGrpSpPr>
      <p:grpSpPr>
        <a:xfrm>
          <a:off x="0" y="0"/>
          <a:ext cx="0" cy="0"/>
          <a:chOff x="0" y="0"/>
          <a:chExt cx="0" cy="0"/>
        </a:xfrm>
      </p:grpSpPr>
      <p:sp>
        <p:nvSpPr>
          <p:cNvPr id="422" name="Google Shape;422;p18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3" name="Google Shape;423;p18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4" name="Google Shape;424;p18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5" name="Google Shape;425;p1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6" name="Google Shape;426;p1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7" name="Google Shape;427;p1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比對" type="twoTxTwoObj">
  <p:cSld name="TWO_OBJECTS_WITH_TEXT">
    <p:spTree>
      <p:nvGrpSpPr>
        <p:cNvPr id="1" name="Shape 428"/>
        <p:cNvGrpSpPr/>
        <p:nvPr/>
      </p:nvGrpSpPr>
      <p:grpSpPr>
        <a:xfrm>
          <a:off x="0" y="0"/>
          <a:ext cx="0" cy="0"/>
          <a:chOff x="0" y="0"/>
          <a:chExt cx="0" cy="0"/>
        </a:xfrm>
      </p:grpSpPr>
      <p:sp>
        <p:nvSpPr>
          <p:cNvPr id="429" name="Google Shape;429;p18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0" name="Google Shape;430;p18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1" name="Google Shape;431;p18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2" name="Google Shape;432;p18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3" name="Google Shape;433;p18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4" name="Google Shape;434;p1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5" name="Google Shape;435;p1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6" name="Google Shape;436;p1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437"/>
        <p:cNvGrpSpPr/>
        <p:nvPr/>
      </p:nvGrpSpPr>
      <p:grpSpPr>
        <a:xfrm>
          <a:off x="0" y="0"/>
          <a:ext cx="0" cy="0"/>
          <a:chOff x="0" y="0"/>
          <a:chExt cx="0" cy="0"/>
        </a:xfrm>
      </p:grpSpPr>
      <p:sp>
        <p:nvSpPr>
          <p:cNvPr id="438" name="Google Shape;438;p18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9" name="Google Shape;439;p1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0" name="Google Shape;440;p1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1" name="Google Shape;441;p1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442"/>
        <p:cNvGrpSpPr/>
        <p:nvPr/>
      </p:nvGrpSpPr>
      <p:grpSpPr>
        <a:xfrm>
          <a:off x="0" y="0"/>
          <a:ext cx="0" cy="0"/>
          <a:chOff x="0" y="0"/>
          <a:chExt cx="0" cy="0"/>
        </a:xfrm>
      </p:grpSpPr>
      <p:sp>
        <p:nvSpPr>
          <p:cNvPr id="443" name="Google Shape;443;p1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4" name="Google Shape;444;p1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5" name="Google Shape;445;p1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446"/>
        <p:cNvGrpSpPr/>
        <p:nvPr/>
      </p:nvGrpSpPr>
      <p:grpSpPr>
        <a:xfrm>
          <a:off x="0" y="0"/>
          <a:ext cx="0" cy="0"/>
          <a:chOff x="0" y="0"/>
          <a:chExt cx="0" cy="0"/>
        </a:xfrm>
      </p:grpSpPr>
      <p:sp>
        <p:nvSpPr>
          <p:cNvPr id="447" name="Google Shape;447;p18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8" name="Google Shape;448;p18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49" name="Google Shape;449;p18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50" name="Google Shape;450;p1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1" name="Google Shape;451;p1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2" name="Google Shape;452;p1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453"/>
        <p:cNvGrpSpPr/>
        <p:nvPr/>
      </p:nvGrpSpPr>
      <p:grpSpPr>
        <a:xfrm>
          <a:off x="0" y="0"/>
          <a:ext cx="0" cy="0"/>
          <a:chOff x="0" y="0"/>
          <a:chExt cx="0" cy="0"/>
        </a:xfrm>
      </p:grpSpPr>
      <p:sp>
        <p:nvSpPr>
          <p:cNvPr id="454" name="Google Shape;454;p18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5" name="Google Shape;455;p186"/>
          <p:cNvSpPr>
            <a:spLocks noGrp="1"/>
          </p:cNvSpPr>
          <p:nvPr>
            <p:ph type="pic" idx="2"/>
          </p:nvPr>
        </p:nvSpPr>
        <p:spPr>
          <a:xfrm>
            <a:off x="5183188" y="987425"/>
            <a:ext cx="6172200" cy="4873625"/>
          </a:xfrm>
          <a:prstGeom prst="rect">
            <a:avLst/>
          </a:prstGeom>
          <a:noFill/>
          <a:ln>
            <a:noFill/>
          </a:ln>
        </p:spPr>
      </p:sp>
      <p:sp>
        <p:nvSpPr>
          <p:cNvPr id="456" name="Google Shape;456;p18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57" name="Google Shape;457;p1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8" name="Google Shape;458;p1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9" name="Google Shape;459;p1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460"/>
        <p:cNvGrpSpPr/>
        <p:nvPr/>
      </p:nvGrpSpPr>
      <p:grpSpPr>
        <a:xfrm>
          <a:off x="0" y="0"/>
          <a:ext cx="0" cy="0"/>
          <a:chOff x="0" y="0"/>
          <a:chExt cx="0" cy="0"/>
        </a:xfrm>
      </p:grpSpPr>
      <p:sp>
        <p:nvSpPr>
          <p:cNvPr id="461" name="Google Shape;461;p18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2" name="Google Shape;462;p18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3" name="Google Shape;463;p1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4" name="Google Shape;464;p1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5" name="Google Shape;465;p1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466"/>
        <p:cNvGrpSpPr/>
        <p:nvPr/>
      </p:nvGrpSpPr>
      <p:grpSpPr>
        <a:xfrm>
          <a:off x="0" y="0"/>
          <a:ext cx="0" cy="0"/>
          <a:chOff x="0" y="0"/>
          <a:chExt cx="0" cy="0"/>
        </a:xfrm>
      </p:grpSpPr>
      <p:sp>
        <p:nvSpPr>
          <p:cNvPr id="467" name="Google Shape;467;p18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8" name="Google Shape;468;p18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9" name="Google Shape;469;p1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0" name="Google Shape;470;p1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1" name="Google Shape;471;p1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標題及物件" type="obj">
  <p:cSld name="OBJECT">
    <p:spTree>
      <p:nvGrpSpPr>
        <p:cNvPr id="1" name="Shape 478"/>
        <p:cNvGrpSpPr/>
        <p:nvPr/>
      </p:nvGrpSpPr>
      <p:grpSpPr>
        <a:xfrm>
          <a:off x="0" y="0"/>
          <a:ext cx="0" cy="0"/>
          <a:chOff x="0" y="0"/>
          <a:chExt cx="0" cy="0"/>
        </a:xfrm>
      </p:grpSpPr>
      <p:sp>
        <p:nvSpPr>
          <p:cNvPr id="479" name="Google Shape;479;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0" name="Google Shape;480;p5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1" name="Google Shape;481;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2" name="Google Shape;482;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3" name="Google Shape;483;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54"/>
        <p:cNvGrpSpPr/>
        <p:nvPr/>
      </p:nvGrpSpPr>
      <p:grpSpPr>
        <a:xfrm>
          <a:off x="0" y="0"/>
          <a:ext cx="0" cy="0"/>
          <a:chOff x="0" y="0"/>
          <a:chExt cx="0" cy="0"/>
        </a:xfrm>
      </p:grpSpPr>
      <p:sp>
        <p:nvSpPr>
          <p:cNvPr id="55" name="Google Shape;55;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484"/>
        <p:cNvGrpSpPr/>
        <p:nvPr/>
      </p:nvGrpSpPr>
      <p:grpSpPr>
        <a:xfrm>
          <a:off x="0" y="0"/>
          <a:ext cx="0" cy="0"/>
          <a:chOff x="0" y="0"/>
          <a:chExt cx="0" cy="0"/>
        </a:xfrm>
      </p:grpSpPr>
      <p:sp>
        <p:nvSpPr>
          <p:cNvPr id="485" name="Google Shape;485;p10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6" name="Google Shape;486;p10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87" name="Google Shape;487;p10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8" name="Google Shape;488;p10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9" name="Google Shape;489;p10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章節標題" type="secHead">
  <p:cSld name="SECTION_HEADER">
    <p:spTree>
      <p:nvGrpSpPr>
        <p:cNvPr id="1" name="Shape 490"/>
        <p:cNvGrpSpPr/>
        <p:nvPr/>
      </p:nvGrpSpPr>
      <p:grpSpPr>
        <a:xfrm>
          <a:off x="0" y="0"/>
          <a:ext cx="0" cy="0"/>
          <a:chOff x="0" y="0"/>
          <a:chExt cx="0" cy="0"/>
        </a:xfrm>
      </p:grpSpPr>
      <p:sp>
        <p:nvSpPr>
          <p:cNvPr id="491" name="Google Shape;491;p10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2" name="Google Shape;492;p10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93" name="Google Shape;493;p10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4" name="Google Shape;494;p10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5" name="Google Shape;495;p10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兩項物件" type="twoObj">
  <p:cSld name="TWO_OBJECTS">
    <p:spTree>
      <p:nvGrpSpPr>
        <p:cNvPr id="1" name="Shape 496"/>
        <p:cNvGrpSpPr/>
        <p:nvPr/>
      </p:nvGrpSpPr>
      <p:grpSpPr>
        <a:xfrm>
          <a:off x="0" y="0"/>
          <a:ext cx="0" cy="0"/>
          <a:chOff x="0" y="0"/>
          <a:chExt cx="0" cy="0"/>
        </a:xfrm>
      </p:grpSpPr>
      <p:sp>
        <p:nvSpPr>
          <p:cNvPr id="497" name="Google Shape;497;p10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8" name="Google Shape;498;p10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9" name="Google Shape;499;p10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0" name="Google Shape;500;p10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1" name="Google Shape;501;p10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2" name="Google Shape;502;p10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比對" type="twoTxTwoObj">
  <p:cSld name="TWO_OBJECTS_WITH_TEXT">
    <p:spTree>
      <p:nvGrpSpPr>
        <p:cNvPr id="1" name="Shape 503"/>
        <p:cNvGrpSpPr/>
        <p:nvPr/>
      </p:nvGrpSpPr>
      <p:grpSpPr>
        <a:xfrm>
          <a:off x="0" y="0"/>
          <a:ext cx="0" cy="0"/>
          <a:chOff x="0" y="0"/>
          <a:chExt cx="0" cy="0"/>
        </a:xfrm>
      </p:grpSpPr>
      <p:sp>
        <p:nvSpPr>
          <p:cNvPr id="504" name="Google Shape;504;p11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5" name="Google Shape;505;p11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6" name="Google Shape;506;p11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7" name="Google Shape;507;p11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8" name="Google Shape;508;p11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9" name="Google Shape;509;p1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0" name="Google Shape;510;p1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1" name="Google Shape;511;p1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512"/>
        <p:cNvGrpSpPr/>
        <p:nvPr/>
      </p:nvGrpSpPr>
      <p:grpSpPr>
        <a:xfrm>
          <a:off x="0" y="0"/>
          <a:ext cx="0" cy="0"/>
          <a:chOff x="0" y="0"/>
          <a:chExt cx="0" cy="0"/>
        </a:xfrm>
      </p:grpSpPr>
      <p:sp>
        <p:nvSpPr>
          <p:cNvPr id="513" name="Google Shape;513;p1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4" name="Google Shape;514;p1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5" name="Google Shape;515;p1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6" name="Google Shape;516;p1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517"/>
        <p:cNvGrpSpPr/>
        <p:nvPr/>
      </p:nvGrpSpPr>
      <p:grpSpPr>
        <a:xfrm>
          <a:off x="0" y="0"/>
          <a:ext cx="0" cy="0"/>
          <a:chOff x="0" y="0"/>
          <a:chExt cx="0" cy="0"/>
        </a:xfrm>
      </p:grpSpPr>
      <p:sp>
        <p:nvSpPr>
          <p:cNvPr id="518" name="Google Shape;518;p1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9" name="Google Shape;519;p1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0" name="Google Shape;520;p1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521"/>
        <p:cNvGrpSpPr/>
        <p:nvPr/>
      </p:nvGrpSpPr>
      <p:grpSpPr>
        <a:xfrm>
          <a:off x="0" y="0"/>
          <a:ext cx="0" cy="0"/>
          <a:chOff x="0" y="0"/>
          <a:chExt cx="0" cy="0"/>
        </a:xfrm>
      </p:grpSpPr>
      <p:sp>
        <p:nvSpPr>
          <p:cNvPr id="522" name="Google Shape;522;p1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3" name="Google Shape;523;p11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24" name="Google Shape;524;p11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25" name="Google Shape;525;p1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6" name="Google Shape;526;p1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7" name="Google Shape;527;p1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528"/>
        <p:cNvGrpSpPr/>
        <p:nvPr/>
      </p:nvGrpSpPr>
      <p:grpSpPr>
        <a:xfrm>
          <a:off x="0" y="0"/>
          <a:ext cx="0" cy="0"/>
          <a:chOff x="0" y="0"/>
          <a:chExt cx="0" cy="0"/>
        </a:xfrm>
      </p:grpSpPr>
      <p:sp>
        <p:nvSpPr>
          <p:cNvPr id="529" name="Google Shape;529;p1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0" name="Google Shape;530;p114"/>
          <p:cNvSpPr>
            <a:spLocks noGrp="1"/>
          </p:cNvSpPr>
          <p:nvPr>
            <p:ph type="pic" idx="2"/>
          </p:nvPr>
        </p:nvSpPr>
        <p:spPr>
          <a:xfrm>
            <a:off x="5183188" y="987425"/>
            <a:ext cx="6172200" cy="4873625"/>
          </a:xfrm>
          <a:prstGeom prst="rect">
            <a:avLst/>
          </a:prstGeom>
          <a:noFill/>
          <a:ln>
            <a:noFill/>
          </a:ln>
        </p:spPr>
      </p:sp>
      <p:sp>
        <p:nvSpPr>
          <p:cNvPr id="531" name="Google Shape;531;p11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32" name="Google Shape;532;p1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3" name="Google Shape;533;p1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4" name="Google Shape;534;p1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535"/>
        <p:cNvGrpSpPr/>
        <p:nvPr/>
      </p:nvGrpSpPr>
      <p:grpSpPr>
        <a:xfrm>
          <a:off x="0" y="0"/>
          <a:ext cx="0" cy="0"/>
          <a:chOff x="0" y="0"/>
          <a:chExt cx="0" cy="0"/>
        </a:xfrm>
      </p:grpSpPr>
      <p:sp>
        <p:nvSpPr>
          <p:cNvPr id="536" name="Google Shape;536;p1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7" name="Google Shape;537;p11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8" name="Google Shape;538;p1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9" name="Google Shape;539;p1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0" name="Google Shape;540;p1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541"/>
        <p:cNvGrpSpPr/>
        <p:nvPr/>
      </p:nvGrpSpPr>
      <p:grpSpPr>
        <a:xfrm>
          <a:off x="0" y="0"/>
          <a:ext cx="0" cy="0"/>
          <a:chOff x="0" y="0"/>
          <a:chExt cx="0" cy="0"/>
        </a:xfrm>
      </p:grpSpPr>
      <p:sp>
        <p:nvSpPr>
          <p:cNvPr id="542" name="Google Shape;542;p11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3" name="Google Shape;543;p11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4" name="Google Shape;544;p1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5" name="Google Shape;545;p1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6" name="Google Shape;546;p1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58"/>
        <p:cNvGrpSpPr/>
        <p:nvPr/>
      </p:nvGrpSpPr>
      <p:grpSpPr>
        <a:xfrm>
          <a:off x="0" y="0"/>
          <a:ext cx="0" cy="0"/>
          <a:chOff x="0" y="0"/>
          <a:chExt cx="0" cy="0"/>
        </a:xfrm>
      </p:grpSpPr>
      <p:sp>
        <p:nvSpPr>
          <p:cNvPr id="59" name="Google Shape;59;p8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8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8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553"/>
        <p:cNvGrpSpPr/>
        <p:nvPr/>
      </p:nvGrpSpPr>
      <p:grpSpPr>
        <a:xfrm>
          <a:off x="0" y="0"/>
          <a:ext cx="0" cy="0"/>
          <a:chOff x="0" y="0"/>
          <a:chExt cx="0" cy="0"/>
        </a:xfrm>
      </p:grpSpPr>
      <p:sp>
        <p:nvSpPr>
          <p:cNvPr id="554" name="Google Shape;554;p6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5" name="Google Shape;555;p6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56" name="Google Shape;556;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7" name="Google Shape;557;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8" name="Google Shape;558;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標題及物件" type="obj">
  <p:cSld name="OBJECT">
    <p:spTree>
      <p:nvGrpSpPr>
        <p:cNvPr id="1" name="Shape 559"/>
        <p:cNvGrpSpPr/>
        <p:nvPr/>
      </p:nvGrpSpPr>
      <p:grpSpPr>
        <a:xfrm>
          <a:off x="0" y="0"/>
          <a:ext cx="0" cy="0"/>
          <a:chOff x="0" y="0"/>
          <a:chExt cx="0" cy="0"/>
        </a:xfrm>
      </p:grpSpPr>
      <p:sp>
        <p:nvSpPr>
          <p:cNvPr id="560" name="Google Shape;560;p7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1" name="Google Shape;561;p7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2" name="Google Shape;562;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3" name="Google Shape;563;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4" name="Google Shape;564;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章節標題" type="secHead">
  <p:cSld name="SECTION_HEADER">
    <p:spTree>
      <p:nvGrpSpPr>
        <p:cNvPr id="1" name="Shape 565"/>
        <p:cNvGrpSpPr/>
        <p:nvPr/>
      </p:nvGrpSpPr>
      <p:grpSpPr>
        <a:xfrm>
          <a:off x="0" y="0"/>
          <a:ext cx="0" cy="0"/>
          <a:chOff x="0" y="0"/>
          <a:chExt cx="0" cy="0"/>
        </a:xfrm>
      </p:grpSpPr>
      <p:sp>
        <p:nvSpPr>
          <p:cNvPr id="566" name="Google Shape;566;p18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7" name="Google Shape;567;p18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68" name="Google Shape;568;p1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9" name="Google Shape;569;p1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0" name="Google Shape;570;p1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兩項物件" type="twoObj">
  <p:cSld name="TWO_OBJECTS">
    <p:spTree>
      <p:nvGrpSpPr>
        <p:cNvPr id="1" name="Shape 571"/>
        <p:cNvGrpSpPr/>
        <p:nvPr/>
      </p:nvGrpSpPr>
      <p:grpSpPr>
        <a:xfrm>
          <a:off x="0" y="0"/>
          <a:ext cx="0" cy="0"/>
          <a:chOff x="0" y="0"/>
          <a:chExt cx="0" cy="0"/>
        </a:xfrm>
      </p:grpSpPr>
      <p:sp>
        <p:nvSpPr>
          <p:cNvPr id="572" name="Google Shape;572;p19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3" name="Google Shape;573;p19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4" name="Google Shape;574;p19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5" name="Google Shape;575;p1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6" name="Google Shape;576;p1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7" name="Google Shape;577;p1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比對" type="twoTxTwoObj">
  <p:cSld name="TWO_OBJECTS_WITH_TEXT">
    <p:spTree>
      <p:nvGrpSpPr>
        <p:cNvPr id="1" name="Shape 578"/>
        <p:cNvGrpSpPr/>
        <p:nvPr/>
      </p:nvGrpSpPr>
      <p:grpSpPr>
        <a:xfrm>
          <a:off x="0" y="0"/>
          <a:ext cx="0" cy="0"/>
          <a:chOff x="0" y="0"/>
          <a:chExt cx="0" cy="0"/>
        </a:xfrm>
      </p:grpSpPr>
      <p:sp>
        <p:nvSpPr>
          <p:cNvPr id="579" name="Google Shape;579;p19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0" name="Google Shape;580;p19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81" name="Google Shape;581;p19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2" name="Google Shape;582;p19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83" name="Google Shape;583;p19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4" name="Google Shape;584;p1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5" name="Google Shape;585;p1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6" name="Google Shape;586;p1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587"/>
        <p:cNvGrpSpPr/>
        <p:nvPr/>
      </p:nvGrpSpPr>
      <p:grpSpPr>
        <a:xfrm>
          <a:off x="0" y="0"/>
          <a:ext cx="0" cy="0"/>
          <a:chOff x="0" y="0"/>
          <a:chExt cx="0" cy="0"/>
        </a:xfrm>
      </p:grpSpPr>
      <p:sp>
        <p:nvSpPr>
          <p:cNvPr id="588" name="Google Shape;588;p19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9" name="Google Shape;589;p1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0" name="Google Shape;590;p1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1" name="Google Shape;591;p1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592"/>
        <p:cNvGrpSpPr/>
        <p:nvPr/>
      </p:nvGrpSpPr>
      <p:grpSpPr>
        <a:xfrm>
          <a:off x="0" y="0"/>
          <a:ext cx="0" cy="0"/>
          <a:chOff x="0" y="0"/>
          <a:chExt cx="0" cy="0"/>
        </a:xfrm>
      </p:grpSpPr>
      <p:sp>
        <p:nvSpPr>
          <p:cNvPr id="593" name="Google Shape;593;p1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4" name="Google Shape;594;p1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5" name="Google Shape;595;p1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596"/>
        <p:cNvGrpSpPr/>
        <p:nvPr/>
      </p:nvGrpSpPr>
      <p:grpSpPr>
        <a:xfrm>
          <a:off x="0" y="0"/>
          <a:ext cx="0" cy="0"/>
          <a:chOff x="0" y="0"/>
          <a:chExt cx="0" cy="0"/>
        </a:xfrm>
      </p:grpSpPr>
      <p:sp>
        <p:nvSpPr>
          <p:cNvPr id="597" name="Google Shape;597;p19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8" name="Google Shape;598;p19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99" name="Google Shape;599;p19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0" name="Google Shape;600;p1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1" name="Google Shape;601;p1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2" name="Google Shape;602;p1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603"/>
        <p:cNvGrpSpPr/>
        <p:nvPr/>
      </p:nvGrpSpPr>
      <p:grpSpPr>
        <a:xfrm>
          <a:off x="0" y="0"/>
          <a:ext cx="0" cy="0"/>
          <a:chOff x="0" y="0"/>
          <a:chExt cx="0" cy="0"/>
        </a:xfrm>
      </p:grpSpPr>
      <p:sp>
        <p:nvSpPr>
          <p:cNvPr id="604" name="Google Shape;604;p19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5" name="Google Shape;605;p195"/>
          <p:cNvSpPr>
            <a:spLocks noGrp="1"/>
          </p:cNvSpPr>
          <p:nvPr>
            <p:ph type="pic" idx="2"/>
          </p:nvPr>
        </p:nvSpPr>
        <p:spPr>
          <a:xfrm>
            <a:off x="5183188" y="987425"/>
            <a:ext cx="6172200" cy="4873625"/>
          </a:xfrm>
          <a:prstGeom prst="rect">
            <a:avLst/>
          </a:prstGeom>
          <a:noFill/>
          <a:ln>
            <a:noFill/>
          </a:ln>
        </p:spPr>
      </p:sp>
      <p:sp>
        <p:nvSpPr>
          <p:cNvPr id="606" name="Google Shape;606;p19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7" name="Google Shape;607;p1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8" name="Google Shape;608;p1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9" name="Google Shape;609;p1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610"/>
        <p:cNvGrpSpPr/>
        <p:nvPr/>
      </p:nvGrpSpPr>
      <p:grpSpPr>
        <a:xfrm>
          <a:off x="0" y="0"/>
          <a:ext cx="0" cy="0"/>
          <a:chOff x="0" y="0"/>
          <a:chExt cx="0" cy="0"/>
        </a:xfrm>
      </p:grpSpPr>
      <p:sp>
        <p:nvSpPr>
          <p:cNvPr id="611" name="Google Shape;611;p19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2" name="Google Shape;612;p19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3" name="Google Shape;613;p1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4" name="Google Shape;614;p1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5" name="Google Shape;615;p1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65"/>
        <p:cNvGrpSpPr/>
        <p:nvPr/>
      </p:nvGrpSpPr>
      <p:grpSpPr>
        <a:xfrm>
          <a:off x="0" y="0"/>
          <a:ext cx="0" cy="0"/>
          <a:chOff x="0" y="0"/>
          <a:chExt cx="0" cy="0"/>
        </a:xfrm>
      </p:grpSpPr>
      <p:sp>
        <p:nvSpPr>
          <p:cNvPr id="66" name="Google Shape;66;p8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83"/>
          <p:cNvSpPr>
            <a:spLocks noGrp="1"/>
          </p:cNvSpPr>
          <p:nvPr>
            <p:ph type="pic" idx="2"/>
          </p:nvPr>
        </p:nvSpPr>
        <p:spPr>
          <a:xfrm>
            <a:off x="5183188" y="987425"/>
            <a:ext cx="6172200" cy="4873625"/>
          </a:xfrm>
          <a:prstGeom prst="rect">
            <a:avLst/>
          </a:prstGeom>
          <a:noFill/>
          <a:ln>
            <a:noFill/>
          </a:ln>
        </p:spPr>
      </p:sp>
      <p:sp>
        <p:nvSpPr>
          <p:cNvPr id="68" name="Google Shape;68;p8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616"/>
        <p:cNvGrpSpPr/>
        <p:nvPr/>
      </p:nvGrpSpPr>
      <p:grpSpPr>
        <a:xfrm>
          <a:off x="0" y="0"/>
          <a:ext cx="0" cy="0"/>
          <a:chOff x="0" y="0"/>
          <a:chExt cx="0" cy="0"/>
        </a:xfrm>
      </p:grpSpPr>
      <p:sp>
        <p:nvSpPr>
          <p:cNvPr id="617" name="Google Shape;617;p19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8" name="Google Shape;618;p19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9" name="Google Shape;619;p1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0" name="Google Shape;620;p1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1" name="Google Shape;621;p1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628"/>
        <p:cNvGrpSpPr/>
        <p:nvPr/>
      </p:nvGrpSpPr>
      <p:grpSpPr>
        <a:xfrm>
          <a:off x="0" y="0"/>
          <a:ext cx="0" cy="0"/>
          <a:chOff x="0" y="0"/>
          <a:chExt cx="0" cy="0"/>
        </a:xfrm>
      </p:grpSpPr>
      <p:sp>
        <p:nvSpPr>
          <p:cNvPr id="629" name="Google Shape;629;p6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0" name="Google Shape;630;p6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31" name="Google Shape;631;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2" name="Google Shape;632;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3" name="Google Shape;633;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標題及內容" type="obj">
  <p:cSld name="OBJECT">
    <p:spTree>
      <p:nvGrpSpPr>
        <p:cNvPr id="1" name="Shape 634"/>
        <p:cNvGrpSpPr/>
        <p:nvPr/>
      </p:nvGrpSpPr>
      <p:grpSpPr>
        <a:xfrm>
          <a:off x="0" y="0"/>
          <a:ext cx="0" cy="0"/>
          <a:chOff x="0" y="0"/>
          <a:chExt cx="0" cy="0"/>
        </a:xfrm>
      </p:grpSpPr>
      <p:sp>
        <p:nvSpPr>
          <p:cNvPr id="635" name="Google Shape;635;p9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6" name="Google Shape;636;p9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7" name="Google Shape;637;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8" name="Google Shape;638;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9" name="Google Shape;639;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章節標題" type="secHead">
  <p:cSld name="SECTION_HEADER">
    <p:spTree>
      <p:nvGrpSpPr>
        <p:cNvPr id="1" name="Shape 640"/>
        <p:cNvGrpSpPr/>
        <p:nvPr/>
      </p:nvGrpSpPr>
      <p:grpSpPr>
        <a:xfrm>
          <a:off x="0" y="0"/>
          <a:ext cx="0" cy="0"/>
          <a:chOff x="0" y="0"/>
          <a:chExt cx="0" cy="0"/>
        </a:xfrm>
      </p:grpSpPr>
      <p:sp>
        <p:nvSpPr>
          <p:cNvPr id="641" name="Google Shape;641;p9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2" name="Google Shape;642;p9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43" name="Google Shape;643;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4" name="Google Shape;644;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5" name="Google Shape;645;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兩個內容" type="twoObj">
  <p:cSld name="TWO_OBJECTS">
    <p:spTree>
      <p:nvGrpSpPr>
        <p:cNvPr id="1" name="Shape 646"/>
        <p:cNvGrpSpPr/>
        <p:nvPr/>
      </p:nvGrpSpPr>
      <p:grpSpPr>
        <a:xfrm>
          <a:off x="0" y="0"/>
          <a:ext cx="0" cy="0"/>
          <a:chOff x="0" y="0"/>
          <a:chExt cx="0" cy="0"/>
        </a:xfrm>
      </p:grpSpPr>
      <p:sp>
        <p:nvSpPr>
          <p:cNvPr id="647" name="Google Shape;647;p9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8" name="Google Shape;648;p9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9" name="Google Shape;649;p9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0" name="Google Shape;650;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1" name="Google Shape;651;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2" name="Google Shape;652;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653"/>
        <p:cNvGrpSpPr/>
        <p:nvPr/>
      </p:nvGrpSpPr>
      <p:grpSpPr>
        <a:xfrm>
          <a:off x="0" y="0"/>
          <a:ext cx="0" cy="0"/>
          <a:chOff x="0" y="0"/>
          <a:chExt cx="0" cy="0"/>
        </a:xfrm>
      </p:grpSpPr>
      <p:sp>
        <p:nvSpPr>
          <p:cNvPr id="654" name="Google Shape;654;p9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5" name="Google Shape;655;p9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56" name="Google Shape;656;p9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7" name="Google Shape;657;p9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58" name="Google Shape;658;p9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9" name="Google Shape;659;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0" name="Google Shape;660;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1" name="Google Shape;661;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662"/>
        <p:cNvGrpSpPr/>
        <p:nvPr/>
      </p:nvGrpSpPr>
      <p:grpSpPr>
        <a:xfrm>
          <a:off x="0" y="0"/>
          <a:ext cx="0" cy="0"/>
          <a:chOff x="0" y="0"/>
          <a:chExt cx="0" cy="0"/>
        </a:xfrm>
      </p:grpSpPr>
      <p:sp>
        <p:nvSpPr>
          <p:cNvPr id="663" name="Google Shape;663;p10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4" name="Google Shape;664;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5" name="Google Shape;665;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6" name="Google Shape;666;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667"/>
        <p:cNvGrpSpPr/>
        <p:nvPr/>
      </p:nvGrpSpPr>
      <p:grpSpPr>
        <a:xfrm>
          <a:off x="0" y="0"/>
          <a:ext cx="0" cy="0"/>
          <a:chOff x="0" y="0"/>
          <a:chExt cx="0" cy="0"/>
        </a:xfrm>
      </p:grpSpPr>
      <p:sp>
        <p:nvSpPr>
          <p:cNvPr id="668" name="Google Shape;668;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9" name="Google Shape;669;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0" name="Google Shape;670;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含輔助字幕的內容" type="objTx">
  <p:cSld name="OBJECT_WITH_CAPTION_TEXT">
    <p:spTree>
      <p:nvGrpSpPr>
        <p:cNvPr id="1" name="Shape 671"/>
        <p:cNvGrpSpPr/>
        <p:nvPr/>
      </p:nvGrpSpPr>
      <p:grpSpPr>
        <a:xfrm>
          <a:off x="0" y="0"/>
          <a:ext cx="0" cy="0"/>
          <a:chOff x="0" y="0"/>
          <a:chExt cx="0" cy="0"/>
        </a:xfrm>
      </p:grpSpPr>
      <p:sp>
        <p:nvSpPr>
          <p:cNvPr id="672" name="Google Shape;672;p10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3" name="Google Shape;673;p10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74" name="Google Shape;674;p10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5" name="Google Shape;675;p10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6" name="Google Shape;676;p10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7" name="Google Shape;677;p10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含輔助字幕的圖片" type="picTx">
  <p:cSld name="PICTURE_WITH_CAPTION_TEXT">
    <p:spTree>
      <p:nvGrpSpPr>
        <p:cNvPr id="1" name="Shape 678"/>
        <p:cNvGrpSpPr/>
        <p:nvPr/>
      </p:nvGrpSpPr>
      <p:grpSpPr>
        <a:xfrm>
          <a:off x="0" y="0"/>
          <a:ext cx="0" cy="0"/>
          <a:chOff x="0" y="0"/>
          <a:chExt cx="0" cy="0"/>
        </a:xfrm>
      </p:grpSpPr>
      <p:sp>
        <p:nvSpPr>
          <p:cNvPr id="679" name="Google Shape;679;p10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0" name="Google Shape;680;p103"/>
          <p:cNvSpPr>
            <a:spLocks noGrp="1"/>
          </p:cNvSpPr>
          <p:nvPr>
            <p:ph type="pic" idx="2"/>
          </p:nvPr>
        </p:nvSpPr>
        <p:spPr>
          <a:xfrm>
            <a:off x="5183188" y="987425"/>
            <a:ext cx="6172200" cy="4873625"/>
          </a:xfrm>
          <a:prstGeom prst="rect">
            <a:avLst/>
          </a:prstGeom>
          <a:noFill/>
          <a:ln>
            <a:noFill/>
          </a:ln>
        </p:spPr>
      </p:sp>
      <p:sp>
        <p:nvSpPr>
          <p:cNvPr id="681" name="Google Shape;681;p10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82" name="Google Shape;682;p10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3" name="Google Shape;683;p10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4" name="Google Shape;684;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05.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2.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3.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theme" Target="../theme/theme14.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6"/>
        <p:cNvGrpSpPr/>
        <p:nvPr/>
      </p:nvGrpSpPr>
      <p:grpSpPr>
        <a:xfrm>
          <a:off x="0" y="0"/>
          <a:ext cx="0" cy="0"/>
          <a:chOff x="0" y="0"/>
          <a:chExt cx="0" cy="0"/>
        </a:xfrm>
      </p:grpSpPr>
      <p:sp>
        <p:nvSpPr>
          <p:cNvPr id="707" name="Google Shape;707;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8" name="Google Shape;708;p6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9" name="Google Shape;709;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0" name="Google Shape;710;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1" name="Google Shape;711;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760" r:id="rId1"/>
    <p:sldLayoutId id="2147483761" r:id="rId2"/>
    <p:sldLayoutId id="214748376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27"/>
        <p:cNvGrpSpPr/>
        <p:nvPr/>
      </p:nvGrpSpPr>
      <p:grpSpPr>
        <a:xfrm>
          <a:off x="0" y="0"/>
          <a:ext cx="0" cy="0"/>
          <a:chOff x="0" y="0"/>
          <a:chExt cx="0" cy="0"/>
        </a:xfrm>
      </p:grpSpPr>
      <p:sp>
        <p:nvSpPr>
          <p:cNvPr id="728" name="Google Shape;728;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29" name="Google Shape;729;p6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730" name="Google Shape;73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731" name="Google Shape;73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732" name="Google Shape;73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2"/>
        <p:cNvGrpSpPr/>
        <p:nvPr/>
      </p:nvGrpSpPr>
      <p:grpSpPr>
        <a:xfrm>
          <a:off x="0" y="0"/>
          <a:ext cx="0" cy="0"/>
          <a:chOff x="0" y="0"/>
          <a:chExt cx="0" cy="0"/>
        </a:xfrm>
      </p:grpSpPr>
      <p:sp>
        <p:nvSpPr>
          <p:cNvPr id="803" name="Google Shape;803;p6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7"/>
              <a:buFont typeface="Calibri"/>
              <a:buNone/>
              <a:defRPr sz="5867"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4" name="Google Shape;804;p6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554" algn="l" rtl="0">
              <a:spcBef>
                <a:spcPts val="853"/>
              </a:spcBef>
              <a:spcAft>
                <a:spcPts val="0"/>
              </a:spcAft>
              <a:buClr>
                <a:schemeClr val="dk1"/>
              </a:buClr>
              <a:buSzPts val="4267"/>
              <a:buFont typeface="Arial"/>
              <a:buChar char="•"/>
              <a:defRPr sz="4267" b="0" i="0" u="none" strike="noStrike" cap="none">
                <a:solidFill>
                  <a:schemeClr val="dk1"/>
                </a:solidFill>
                <a:latin typeface="Calibri"/>
                <a:ea typeface="Calibri"/>
                <a:cs typeface="Calibri"/>
                <a:sym typeface="Calibri"/>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805" name="Google Shape;805;p68"/>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06" name="Google Shape;806;p68"/>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07" name="Google Shape;807;p68"/>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7"/>
        <p:cNvGrpSpPr/>
        <p:nvPr/>
      </p:nvGrpSpPr>
      <p:grpSpPr>
        <a:xfrm>
          <a:off x="0" y="0"/>
          <a:ext cx="0" cy="0"/>
          <a:chOff x="0" y="0"/>
          <a:chExt cx="0" cy="0"/>
        </a:xfrm>
      </p:grpSpPr>
      <p:sp>
        <p:nvSpPr>
          <p:cNvPr id="878" name="Google Shape;878;p7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79" name="Google Shape;879;p7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0" name="Google Shape;880;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1" name="Google Shape;881;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2" name="Google Shape;882;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52"/>
        <p:cNvGrpSpPr/>
        <p:nvPr/>
      </p:nvGrpSpPr>
      <p:grpSpPr>
        <a:xfrm>
          <a:off x="0" y="0"/>
          <a:ext cx="0" cy="0"/>
          <a:chOff x="0" y="0"/>
          <a:chExt cx="0" cy="0"/>
        </a:xfrm>
      </p:grpSpPr>
      <p:sp>
        <p:nvSpPr>
          <p:cNvPr id="953" name="Google Shape;953;p75"/>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954" name="Google Shape;954;p75"/>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1"/>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88" algn="l" rtl="0">
              <a:lnSpc>
                <a:spcPct val="90000"/>
              </a:lnSpc>
              <a:spcBef>
                <a:spcPts val="375"/>
              </a:spcBef>
              <a:spcAft>
                <a:spcPts val="0"/>
              </a:spcAft>
              <a:buClr>
                <a:schemeClr val="dk1"/>
              </a:buClr>
              <a:buSzPts val="1351"/>
              <a:buFont typeface="Arial"/>
              <a:buChar char="•"/>
              <a:defRPr sz="1351" b="0" i="0" u="none" strike="noStrike" cap="none">
                <a:solidFill>
                  <a:schemeClr val="dk1"/>
                </a:solidFill>
                <a:latin typeface="Calibri"/>
                <a:ea typeface="Calibri"/>
                <a:cs typeface="Calibri"/>
                <a:sym typeface="Calibri"/>
              </a:defRPr>
            </a:lvl6pPr>
            <a:lvl7pPr marL="3200400" marR="0" lvl="6" indent="-314388" algn="l" rtl="0">
              <a:lnSpc>
                <a:spcPct val="90000"/>
              </a:lnSpc>
              <a:spcBef>
                <a:spcPts val="375"/>
              </a:spcBef>
              <a:spcAft>
                <a:spcPts val="0"/>
              </a:spcAft>
              <a:buClr>
                <a:schemeClr val="dk1"/>
              </a:buClr>
              <a:buSzPts val="1351"/>
              <a:buFont typeface="Arial"/>
              <a:buChar char="•"/>
              <a:defRPr sz="1351" b="0" i="0" u="none" strike="noStrike" cap="none">
                <a:solidFill>
                  <a:schemeClr val="dk1"/>
                </a:solidFill>
                <a:latin typeface="Calibri"/>
                <a:ea typeface="Calibri"/>
                <a:cs typeface="Calibri"/>
                <a:sym typeface="Calibri"/>
              </a:defRPr>
            </a:lvl7pPr>
            <a:lvl8pPr marL="3657600" marR="0" lvl="7" indent="-314388" algn="l" rtl="0">
              <a:lnSpc>
                <a:spcPct val="90000"/>
              </a:lnSpc>
              <a:spcBef>
                <a:spcPts val="375"/>
              </a:spcBef>
              <a:spcAft>
                <a:spcPts val="0"/>
              </a:spcAft>
              <a:buClr>
                <a:schemeClr val="dk1"/>
              </a:buClr>
              <a:buSzPts val="1351"/>
              <a:buFont typeface="Arial"/>
              <a:buChar char="•"/>
              <a:defRPr sz="1351" b="0" i="0" u="none" strike="noStrike" cap="none">
                <a:solidFill>
                  <a:schemeClr val="dk1"/>
                </a:solidFill>
                <a:latin typeface="Calibri"/>
                <a:ea typeface="Calibri"/>
                <a:cs typeface="Calibri"/>
                <a:sym typeface="Calibri"/>
              </a:defRPr>
            </a:lvl8pPr>
            <a:lvl9pPr marL="4114800" marR="0" lvl="8" indent="-314388" algn="l" rtl="0">
              <a:lnSpc>
                <a:spcPct val="90000"/>
              </a:lnSpc>
              <a:spcBef>
                <a:spcPts val="375"/>
              </a:spcBef>
              <a:spcAft>
                <a:spcPts val="0"/>
              </a:spcAft>
              <a:buClr>
                <a:schemeClr val="dk1"/>
              </a:buClr>
              <a:buSzPts val="1351"/>
              <a:buFont typeface="Arial"/>
              <a:buChar char="•"/>
              <a:defRPr sz="1351" b="0" i="0" u="none" strike="noStrike" cap="none">
                <a:solidFill>
                  <a:schemeClr val="dk1"/>
                </a:solidFill>
                <a:latin typeface="Calibri"/>
                <a:ea typeface="Calibri"/>
                <a:cs typeface="Calibri"/>
                <a:sym typeface="Calibri"/>
              </a:defRPr>
            </a:lvl9pPr>
          </a:lstStyle>
          <a:p>
            <a:endParaRPr/>
          </a:p>
        </p:txBody>
      </p:sp>
      <p:sp>
        <p:nvSpPr>
          <p:cNvPr id="955" name="Google Shape;955;p7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56" name="Google Shape;956;p7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57" name="Google Shape;957;p7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900">
                <a:solidFill>
                  <a:srgbClr val="888888"/>
                </a:solidFill>
                <a:latin typeface="Calibri"/>
                <a:ea typeface="Calibri"/>
                <a:cs typeface="Calibri"/>
                <a:sym typeface="Calibri"/>
              </a:defRPr>
            </a:lvl1pPr>
            <a:lvl2pPr marL="0" marR="0" lvl="1" indent="0" algn="r" rtl="0">
              <a:spcBef>
                <a:spcPts val="0"/>
              </a:spcBef>
              <a:spcAft>
                <a:spcPts val="0"/>
              </a:spcAft>
              <a:buNone/>
              <a:defRPr sz="900">
                <a:solidFill>
                  <a:srgbClr val="888888"/>
                </a:solidFill>
                <a:latin typeface="Calibri"/>
                <a:ea typeface="Calibri"/>
                <a:cs typeface="Calibri"/>
                <a:sym typeface="Calibri"/>
              </a:defRPr>
            </a:lvl2pPr>
            <a:lvl3pPr marL="0" marR="0" lvl="2" indent="0" algn="r" rtl="0">
              <a:spcBef>
                <a:spcPts val="0"/>
              </a:spcBef>
              <a:spcAft>
                <a:spcPts val="0"/>
              </a:spcAft>
              <a:buNone/>
              <a:defRPr sz="900">
                <a:solidFill>
                  <a:srgbClr val="888888"/>
                </a:solidFill>
                <a:latin typeface="Calibri"/>
                <a:ea typeface="Calibri"/>
                <a:cs typeface="Calibri"/>
                <a:sym typeface="Calibri"/>
              </a:defRPr>
            </a:lvl3pPr>
            <a:lvl4pPr marL="0" marR="0" lvl="3" indent="0" algn="r" rtl="0">
              <a:spcBef>
                <a:spcPts val="0"/>
              </a:spcBef>
              <a:spcAft>
                <a:spcPts val="0"/>
              </a:spcAft>
              <a:buNone/>
              <a:defRPr sz="900">
                <a:solidFill>
                  <a:srgbClr val="888888"/>
                </a:solidFill>
                <a:latin typeface="Calibri"/>
                <a:ea typeface="Calibri"/>
                <a:cs typeface="Calibri"/>
                <a:sym typeface="Calibri"/>
              </a:defRPr>
            </a:lvl4pPr>
            <a:lvl5pPr marL="0" marR="0" lvl="4" indent="0" algn="r" rtl="0">
              <a:spcBef>
                <a:spcPts val="0"/>
              </a:spcBef>
              <a:spcAft>
                <a:spcPts val="0"/>
              </a:spcAft>
              <a:buNone/>
              <a:defRPr sz="900">
                <a:solidFill>
                  <a:srgbClr val="888888"/>
                </a:solidFill>
                <a:latin typeface="Calibri"/>
                <a:ea typeface="Calibri"/>
                <a:cs typeface="Calibri"/>
                <a:sym typeface="Calibri"/>
              </a:defRPr>
            </a:lvl5pPr>
            <a:lvl6pPr marL="0" marR="0" lvl="5" indent="0" algn="r" rtl="0">
              <a:spcBef>
                <a:spcPts val="0"/>
              </a:spcBef>
              <a:spcAft>
                <a:spcPts val="0"/>
              </a:spcAft>
              <a:buNone/>
              <a:defRPr sz="900">
                <a:solidFill>
                  <a:srgbClr val="888888"/>
                </a:solidFill>
                <a:latin typeface="Calibri"/>
                <a:ea typeface="Calibri"/>
                <a:cs typeface="Calibri"/>
                <a:sym typeface="Calibri"/>
              </a:defRPr>
            </a:lvl6pPr>
            <a:lvl7pPr marL="0" marR="0" lvl="6" indent="0" algn="r" rtl="0">
              <a:spcBef>
                <a:spcPts val="0"/>
              </a:spcBef>
              <a:spcAft>
                <a:spcPts val="0"/>
              </a:spcAft>
              <a:buNone/>
              <a:defRPr sz="900">
                <a:solidFill>
                  <a:srgbClr val="888888"/>
                </a:solidFill>
                <a:latin typeface="Calibri"/>
                <a:ea typeface="Calibri"/>
                <a:cs typeface="Calibri"/>
                <a:sym typeface="Calibri"/>
              </a:defRPr>
            </a:lvl7pPr>
            <a:lvl8pPr marL="0" marR="0" lvl="7" indent="0" algn="r" rtl="0">
              <a:spcBef>
                <a:spcPts val="0"/>
              </a:spcBef>
              <a:spcAft>
                <a:spcPts val="0"/>
              </a:spcAft>
              <a:buNone/>
              <a:defRPr sz="900">
                <a:solidFill>
                  <a:srgbClr val="888888"/>
                </a:solidFill>
                <a:latin typeface="Calibri"/>
                <a:ea typeface="Calibri"/>
                <a:cs typeface="Calibri"/>
                <a:sym typeface="Calibri"/>
              </a:defRPr>
            </a:lvl8pPr>
            <a:lvl9pPr marL="0" marR="0" lvl="8" indent="0" algn="r" rtl="0">
              <a:spcBef>
                <a:spcPts val="0"/>
              </a:spcBef>
              <a:spcAft>
                <a:spcPts val="0"/>
              </a:spcAft>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2"/>
        <p:cNvGrpSpPr/>
        <p:nvPr/>
      </p:nvGrpSpPr>
      <p:grpSpPr>
        <a:xfrm>
          <a:off x="0" y="0"/>
          <a:ext cx="0" cy="0"/>
          <a:chOff x="0" y="0"/>
          <a:chExt cx="0" cy="0"/>
        </a:xfrm>
      </p:grpSpPr>
      <p:sp>
        <p:nvSpPr>
          <p:cNvPr id="173" name="Google Shape;173;p49"/>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174" name="Google Shape;174;p49"/>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1"/>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88" algn="l" rtl="0">
              <a:lnSpc>
                <a:spcPct val="90000"/>
              </a:lnSpc>
              <a:spcBef>
                <a:spcPts val="375"/>
              </a:spcBef>
              <a:spcAft>
                <a:spcPts val="0"/>
              </a:spcAft>
              <a:buClr>
                <a:schemeClr val="dk1"/>
              </a:buClr>
              <a:buSzPts val="1351"/>
              <a:buFont typeface="Arial"/>
              <a:buChar char="•"/>
              <a:defRPr sz="1351" b="0" i="0" u="none" strike="noStrike" cap="none">
                <a:solidFill>
                  <a:schemeClr val="dk1"/>
                </a:solidFill>
                <a:latin typeface="Calibri"/>
                <a:ea typeface="Calibri"/>
                <a:cs typeface="Calibri"/>
                <a:sym typeface="Calibri"/>
              </a:defRPr>
            </a:lvl6pPr>
            <a:lvl7pPr marL="3200400" marR="0" lvl="6" indent="-314388" algn="l" rtl="0">
              <a:lnSpc>
                <a:spcPct val="90000"/>
              </a:lnSpc>
              <a:spcBef>
                <a:spcPts val="375"/>
              </a:spcBef>
              <a:spcAft>
                <a:spcPts val="0"/>
              </a:spcAft>
              <a:buClr>
                <a:schemeClr val="dk1"/>
              </a:buClr>
              <a:buSzPts val="1351"/>
              <a:buFont typeface="Arial"/>
              <a:buChar char="•"/>
              <a:defRPr sz="1351" b="0" i="0" u="none" strike="noStrike" cap="none">
                <a:solidFill>
                  <a:schemeClr val="dk1"/>
                </a:solidFill>
                <a:latin typeface="Calibri"/>
                <a:ea typeface="Calibri"/>
                <a:cs typeface="Calibri"/>
                <a:sym typeface="Calibri"/>
              </a:defRPr>
            </a:lvl7pPr>
            <a:lvl8pPr marL="3657600" marR="0" lvl="7" indent="-314388" algn="l" rtl="0">
              <a:lnSpc>
                <a:spcPct val="90000"/>
              </a:lnSpc>
              <a:spcBef>
                <a:spcPts val="375"/>
              </a:spcBef>
              <a:spcAft>
                <a:spcPts val="0"/>
              </a:spcAft>
              <a:buClr>
                <a:schemeClr val="dk1"/>
              </a:buClr>
              <a:buSzPts val="1351"/>
              <a:buFont typeface="Arial"/>
              <a:buChar char="•"/>
              <a:defRPr sz="1351" b="0" i="0" u="none" strike="noStrike" cap="none">
                <a:solidFill>
                  <a:schemeClr val="dk1"/>
                </a:solidFill>
                <a:latin typeface="Calibri"/>
                <a:ea typeface="Calibri"/>
                <a:cs typeface="Calibri"/>
                <a:sym typeface="Calibri"/>
              </a:defRPr>
            </a:lvl8pPr>
            <a:lvl9pPr marL="4114800" marR="0" lvl="8" indent="-314388" algn="l" rtl="0">
              <a:lnSpc>
                <a:spcPct val="90000"/>
              </a:lnSpc>
              <a:spcBef>
                <a:spcPts val="375"/>
              </a:spcBef>
              <a:spcAft>
                <a:spcPts val="0"/>
              </a:spcAft>
              <a:buClr>
                <a:schemeClr val="dk1"/>
              </a:buClr>
              <a:buSzPts val="1351"/>
              <a:buFont typeface="Arial"/>
              <a:buChar char="•"/>
              <a:defRPr sz="1351" b="0" i="0" u="none" strike="noStrike" cap="none">
                <a:solidFill>
                  <a:schemeClr val="dk1"/>
                </a:solidFill>
                <a:latin typeface="Calibri"/>
                <a:ea typeface="Calibri"/>
                <a:cs typeface="Calibri"/>
                <a:sym typeface="Calibri"/>
              </a:defRPr>
            </a:lvl9pPr>
          </a:lstStyle>
          <a:p>
            <a:endParaRPr/>
          </a:p>
        </p:txBody>
      </p:sp>
      <p:sp>
        <p:nvSpPr>
          <p:cNvPr id="175" name="Google Shape;175;p4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6" name="Google Shape;176;p4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7" name="Google Shape;177;p4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9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9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9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9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9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9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9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9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7"/>
        <p:cNvGrpSpPr/>
        <p:nvPr/>
      </p:nvGrpSpPr>
      <p:grpSpPr>
        <a:xfrm>
          <a:off x="0" y="0"/>
          <a:ext cx="0" cy="0"/>
          <a:chOff x="0" y="0"/>
          <a:chExt cx="0" cy="0"/>
        </a:xfrm>
      </p:grpSpPr>
      <p:sp>
        <p:nvSpPr>
          <p:cNvPr id="248" name="Google Shape;248;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9" name="Google Shape;249;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0" name="Google Shape;250;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1" name="Google Shape;251;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2" name="Google Shape;252;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22"/>
        <p:cNvGrpSpPr/>
        <p:nvPr/>
      </p:nvGrpSpPr>
      <p:grpSpPr>
        <a:xfrm>
          <a:off x="0" y="0"/>
          <a:ext cx="0" cy="0"/>
          <a:chOff x="0" y="0"/>
          <a:chExt cx="0" cy="0"/>
        </a:xfrm>
      </p:grpSpPr>
      <p:sp>
        <p:nvSpPr>
          <p:cNvPr id="323" name="Google Shape;323;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4" name="Google Shape;324;p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5" name="Google Shape;325;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6" name="Google Shape;326;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7" name="Google Shape;327;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7"/>
        <p:cNvGrpSpPr/>
        <p:nvPr/>
      </p:nvGrpSpPr>
      <p:grpSpPr>
        <a:xfrm>
          <a:off x="0" y="0"/>
          <a:ext cx="0" cy="0"/>
          <a:chOff x="0" y="0"/>
          <a:chExt cx="0" cy="0"/>
        </a:xfrm>
      </p:grpSpPr>
      <p:sp>
        <p:nvSpPr>
          <p:cNvPr id="398" name="Google Shape;398;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99" name="Google Shape;399;p5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0" name="Google Shape;400;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01" name="Google Shape;401;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02" name="Google Shape;402;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2"/>
        <p:cNvGrpSpPr/>
        <p:nvPr/>
      </p:nvGrpSpPr>
      <p:grpSpPr>
        <a:xfrm>
          <a:off x="0" y="0"/>
          <a:ext cx="0" cy="0"/>
          <a:chOff x="0" y="0"/>
          <a:chExt cx="0" cy="0"/>
        </a:xfrm>
      </p:grpSpPr>
      <p:sp>
        <p:nvSpPr>
          <p:cNvPr id="473" name="Google Shape;473;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4" name="Google Shape;474;p5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5" name="Google Shape;475;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6" name="Google Shape;476;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7" name="Google Shape;477;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AEABAB"/>
        </a:solidFill>
        <a:effectLst/>
      </p:bgPr>
    </p:bg>
    <p:spTree>
      <p:nvGrpSpPr>
        <p:cNvPr id="1" name="Shape 547"/>
        <p:cNvGrpSpPr/>
        <p:nvPr/>
      </p:nvGrpSpPr>
      <p:grpSpPr>
        <a:xfrm>
          <a:off x="0" y="0"/>
          <a:ext cx="0" cy="0"/>
          <a:chOff x="0" y="0"/>
          <a:chExt cx="0" cy="0"/>
        </a:xfrm>
      </p:grpSpPr>
      <p:sp>
        <p:nvSpPr>
          <p:cNvPr id="548" name="Google Shape;548;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49" name="Google Shape;549;p6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0" name="Google Shape;550;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1" name="Google Shape;551;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2" name="Google Shape;552;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2"/>
        <p:cNvGrpSpPr/>
        <p:nvPr/>
      </p:nvGrpSpPr>
      <p:grpSpPr>
        <a:xfrm>
          <a:off x="0" y="0"/>
          <a:ext cx="0" cy="0"/>
          <a:chOff x="0" y="0"/>
          <a:chExt cx="0" cy="0"/>
        </a:xfrm>
      </p:grpSpPr>
      <p:sp>
        <p:nvSpPr>
          <p:cNvPr id="623" name="Google Shape;623;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24" name="Google Shape;624;p6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5" name="Google Shape;625;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26" name="Google Shape;626;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27" name="Google Shape;627;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8.xm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58.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80.xml"/><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69.xml"/><Relationship Id="rId5" Type="http://schemas.openxmlformats.org/officeDocument/2006/relationships/image" Target="../media/image30.jp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69.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9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9.png"/><Relationship Id="rId7" Type="http://schemas.openxmlformats.org/officeDocument/2006/relationships/image" Target="../media/image43.jpg"/><Relationship Id="rId2" Type="http://schemas.openxmlformats.org/officeDocument/2006/relationships/notesSlide" Target="../notesSlides/notesSlide17.xml"/><Relationship Id="rId1" Type="http://schemas.openxmlformats.org/officeDocument/2006/relationships/slideLayout" Target="../slideLayouts/slideLayout8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hyperlink" Target="http://../%E9%9D%9E%E6%B4%B2%E6%84%9B%E5%BF%83%E6%95%91%E5%8A%A92021%E4%B8%AD%E8%8B%B1%E6%96%87.mp4" TargetMode="External"/><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69.xml"/><Relationship Id="rId4" Type="http://schemas.openxmlformats.org/officeDocument/2006/relationships/image" Target="../media/image46.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7.jp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jpg"/><Relationship Id="rId2" Type="http://schemas.openxmlformats.org/officeDocument/2006/relationships/notesSlide" Target="../notesSlides/notesSlide20.xml"/><Relationship Id="rId1" Type="http://schemas.openxmlformats.org/officeDocument/2006/relationships/slideLayout" Target="../slideLayouts/slideLayout6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69.xml"/><Relationship Id="rId6" Type="http://schemas.openxmlformats.org/officeDocument/2006/relationships/image" Target="../media/image54.jpg"/><Relationship Id="rId5" Type="http://schemas.openxmlformats.org/officeDocument/2006/relationships/image" Target="../media/image53.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69.xml"/><Relationship Id="rId6" Type="http://schemas.openxmlformats.org/officeDocument/2006/relationships/image" Target="../media/image58.jpg"/><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4.jpg"/><Relationship Id="rId4" Type="http://schemas.openxmlformats.org/officeDocument/2006/relationships/image" Target="../media/image3.jp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80.xml"/><Relationship Id="rId4" Type="http://schemas.openxmlformats.org/officeDocument/2006/relationships/image" Target="../media/image61.jpg"/></Relationships>
</file>

<file path=ppt/slides/_rels/slide25.xml.rels><?xml version="1.0" encoding="UTF-8" standalone="yes"?>
<Relationships xmlns="http://schemas.openxmlformats.org/package/2006/relationships"><Relationship Id="rId3" Type="http://schemas.openxmlformats.org/officeDocument/2006/relationships/hyperlink" Target="http://../%E9%9D%9E%E6%B4%B2%E6%84%9B%E5%BF%83%E6%95%91%E5%8A%A92021%E4%B8%AD%E8%8B%B1%E6%96%87.mp4" TargetMode="External"/><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6.xml"/><Relationship Id="rId1" Type="http://schemas.openxmlformats.org/officeDocument/2006/relationships/slideLayout" Target="../slideLayouts/slideLayout103.xml"/><Relationship Id="rId5" Type="http://schemas.openxmlformats.org/officeDocument/2006/relationships/image" Target="../media/image64.jp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jpg"/><Relationship Id="rId3" Type="http://schemas.openxmlformats.org/officeDocument/2006/relationships/image" Target="../media/image65.gif"/><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103.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106.xml"/></Relationships>
</file>

<file path=ppt/slides/_rels/slide29.xml.rels><?xml version="1.0" encoding="UTF-8" standalone="yes"?>
<Relationships xmlns="http://schemas.openxmlformats.org/package/2006/relationships"><Relationship Id="rId8" Type="http://schemas.openxmlformats.org/officeDocument/2006/relationships/image" Target="../media/image83.jpg"/><Relationship Id="rId3" Type="http://schemas.openxmlformats.org/officeDocument/2006/relationships/image" Target="../media/image78.jpg"/><Relationship Id="rId7"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69.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notesSlide" Target="../notesSlides/notesSlide30.xml"/><Relationship Id="rId1" Type="http://schemas.openxmlformats.org/officeDocument/2006/relationships/slideLayout" Target="../slideLayouts/slideLayout69.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5" Type="http://schemas.openxmlformats.org/officeDocument/2006/relationships/image" Target="../media/image96.jp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jpg"/></Relationships>
</file>

<file path=ppt/slides/_rels/slide3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31.xml"/><Relationship Id="rId1" Type="http://schemas.openxmlformats.org/officeDocument/2006/relationships/slideLayout" Target="../slideLayouts/slideLayout80.xml"/><Relationship Id="rId4" Type="http://schemas.openxmlformats.org/officeDocument/2006/relationships/image" Target="../media/image98.jp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4.jpg"/><Relationship Id="rId4" Type="http://schemas.openxmlformats.org/officeDocument/2006/relationships/image" Target="../media/image3.jpg"/></Relationships>
</file>

<file path=ppt/slides/_rels/slide3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3.xml"/><Relationship Id="rId1" Type="http://schemas.openxmlformats.org/officeDocument/2006/relationships/slideLayout" Target="../slideLayouts/slideLayout117.xml"/><Relationship Id="rId4" Type="http://schemas.openxmlformats.org/officeDocument/2006/relationships/image" Target="../media/image101.png"/></Relationships>
</file>

<file path=ppt/slides/_rels/slide34.xml.rels><?xml version="1.0" encoding="UTF-8" standalone="yes"?>
<Relationships xmlns="http://schemas.openxmlformats.org/package/2006/relationships"><Relationship Id="rId3" Type="http://schemas.openxmlformats.org/officeDocument/2006/relationships/image" Target="../media/image102.jpg"/><Relationship Id="rId7" Type="http://schemas.openxmlformats.org/officeDocument/2006/relationships/image" Target="../media/image106.jpg"/><Relationship Id="rId2" Type="http://schemas.openxmlformats.org/officeDocument/2006/relationships/notesSlide" Target="../notesSlides/notesSlide34.xml"/><Relationship Id="rId1" Type="http://schemas.openxmlformats.org/officeDocument/2006/relationships/slideLayout" Target="../slideLayouts/slideLayout128.xml"/><Relationship Id="rId6" Type="http://schemas.openxmlformats.org/officeDocument/2006/relationships/image" Target="../media/image105.jpg"/><Relationship Id="rId5" Type="http://schemas.openxmlformats.org/officeDocument/2006/relationships/image" Target="../media/image104.jpg"/><Relationship Id="rId4" Type="http://schemas.openxmlformats.org/officeDocument/2006/relationships/image" Target="../media/image103.jpg"/></Relationships>
</file>

<file path=ppt/slides/_rels/slide35.xml.rels><?xml version="1.0" encoding="UTF-8" standalone="yes"?>
<Relationships xmlns="http://schemas.openxmlformats.org/package/2006/relationships"><Relationship Id="rId3" Type="http://schemas.openxmlformats.org/officeDocument/2006/relationships/image" Target="../media/image107.jpg"/><Relationship Id="rId7" Type="http://schemas.openxmlformats.org/officeDocument/2006/relationships/image" Target="../media/image111.jpg"/><Relationship Id="rId2" Type="http://schemas.openxmlformats.org/officeDocument/2006/relationships/notesSlide" Target="../notesSlides/notesSlide35.xml"/><Relationship Id="rId1" Type="http://schemas.openxmlformats.org/officeDocument/2006/relationships/slideLayout" Target="../slideLayouts/slideLayout128.xml"/><Relationship Id="rId6" Type="http://schemas.openxmlformats.org/officeDocument/2006/relationships/image" Target="../media/image110.jpg"/><Relationship Id="rId5" Type="http://schemas.openxmlformats.org/officeDocument/2006/relationships/image" Target="../media/image109.jpg"/><Relationship Id="rId4" Type="http://schemas.openxmlformats.org/officeDocument/2006/relationships/image" Target="../media/image108.jpg"/></Relationships>
</file>

<file path=ppt/slides/_rels/slide36.xml.rels><?xml version="1.0" encoding="UTF-8" standalone="yes"?>
<Relationships xmlns="http://schemas.openxmlformats.org/package/2006/relationships"><Relationship Id="rId3" Type="http://schemas.openxmlformats.org/officeDocument/2006/relationships/image" Target="../media/image112.jpg"/><Relationship Id="rId7" Type="http://schemas.openxmlformats.org/officeDocument/2006/relationships/image" Target="../media/image116.jpg"/><Relationship Id="rId2" Type="http://schemas.openxmlformats.org/officeDocument/2006/relationships/notesSlide" Target="../notesSlides/notesSlide36.xml"/><Relationship Id="rId1" Type="http://schemas.openxmlformats.org/officeDocument/2006/relationships/slideLayout" Target="../slideLayouts/slideLayout128.xml"/><Relationship Id="rId6" Type="http://schemas.openxmlformats.org/officeDocument/2006/relationships/image" Target="../media/image115.jpg"/><Relationship Id="rId5" Type="http://schemas.openxmlformats.org/officeDocument/2006/relationships/image" Target="../media/image114.jpg"/><Relationship Id="rId4" Type="http://schemas.openxmlformats.org/officeDocument/2006/relationships/image" Target="../media/image113.jpg"/></Relationships>
</file>

<file path=ppt/slides/_rels/slide37.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jpg"/><Relationship Id="rId2" Type="http://schemas.openxmlformats.org/officeDocument/2006/relationships/notesSlide" Target="../notesSlides/notesSlide37.xml"/><Relationship Id="rId1" Type="http://schemas.openxmlformats.org/officeDocument/2006/relationships/slideLayout" Target="../slideLayouts/slideLayout128.xml"/><Relationship Id="rId6" Type="http://schemas.openxmlformats.org/officeDocument/2006/relationships/image" Target="../media/image120.png"/><Relationship Id="rId5" Type="http://schemas.openxmlformats.org/officeDocument/2006/relationships/image" Target="../media/image119.jpg"/><Relationship Id="rId4" Type="http://schemas.openxmlformats.org/officeDocument/2006/relationships/image" Target="../media/image118.png"/></Relationships>
</file>

<file path=ppt/slides/_rels/slide3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8.xml"/><Relationship Id="rId1" Type="http://schemas.openxmlformats.org/officeDocument/2006/relationships/slideLayout" Target="../slideLayouts/slideLayout81.xml"/><Relationship Id="rId4" Type="http://schemas.openxmlformats.org/officeDocument/2006/relationships/image" Target="../media/image123.jpg"/></Relationships>
</file>

<file path=ppt/slides/_rels/slide3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9.xml"/><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3" Type="http://schemas.openxmlformats.org/officeDocument/2006/relationships/hyperlink" Target="http://../%E4%BA%9E%E9%A6%AC%E9%81%9C%E5%AE%A3%E6%95%992021%E4%B8%AD%E8%8B%B1%E6%96%87.mp4" TargetMode="External"/><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40.xml"/><Relationship Id="rId1" Type="http://schemas.openxmlformats.org/officeDocument/2006/relationships/slideLayout" Target="../slideLayouts/slideLayout69.xml"/></Relationships>
</file>

<file path=ppt/slides/_rels/slide4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1.xml"/><Relationship Id="rId1" Type="http://schemas.openxmlformats.org/officeDocument/2006/relationships/slideLayout" Target="../slideLayouts/slideLayout36.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42.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42.xml"/><Relationship Id="rId1" Type="http://schemas.openxmlformats.org/officeDocument/2006/relationships/slideLayout" Target="../slideLayouts/slideLayout104.xml"/></Relationships>
</file>

<file path=ppt/slides/_rels/slide4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3.xml"/><Relationship Id="rId1" Type="http://schemas.openxmlformats.org/officeDocument/2006/relationships/slideLayout" Target="../slideLayouts/slideLayout129.xml"/></Relationships>
</file>

<file path=ppt/slides/_rels/slide44.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44.xml"/><Relationship Id="rId1" Type="http://schemas.openxmlformats.org/officeDocument/2006/relationships/slideLayout" Target="../slideLayouts/slideLayout139.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7.xml"/><Relationship Id="rId5" Type="http://schemas.openxmlformats.org/officeDocument/2006/relationships/image" Target="../media/image12.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8.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9.xml"/><Relationship Id="rId5" Type="http://schemas.openxmlformats.org/officeDocument/2006/relationships/image" Target="../media/image17.jp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pic>
        <p:nvPicPr>
          <p:cNvPr id="1033" name="Google Shape;1033;p1"/>
          <p:cNvPicPr preferRelativeResize="0"/>
          <p:nvPr/>
        </p:nvPicPr>
        <p:blipFill rotWithShape="1">
          <a:blip r:embed="rId3">
            <a:alphaModFix/>
          </a:blip>
          <a:srcRect/>
          <a:stretch/>
        </p:blipFill>
        <p:spPr>
          <a:xfrm>
            <a:off x="374408" y="0"/>
            <a:ext cx="11443184" cy="6870787"/>
          </a:xfrm>
          <a:prstGeom prst="rect">
            <a:avLst/>
          </a:prstGeom>
          <a:noFill/>
          <a:ln>
            <a:noFill/>
          </a:ln>
        </p:spPr>
      </p:pic>
      <p:pic>
        <p:nvPicPr>
          <p:cNvPr id="1034" name="Google Shape;1034;p1"/>
          <p:cNvPicPr preferRelativeResize="0"/>
          <p:nvPr/>
        </p:nvPicPr>
        <p:blipFill rotWithShape="1">
          <a:blip r:embed="rId4">
            <a:alphaModFix/>
          </a:blip>
          <a:srcRect t="91647"/>
          <a:stretch/>
        </p:blipFill>
        <p:spPr>
          <a:xfrm rot="5400000">
            <a:off x="-3142561" y="3142561"/>
            <a:ext cx="6858000" cy="572877"/>
          </a:xfrm>
          <a:prstGeom prst="rect">
            <a:avLst/>
          </a:prstGeom>
          <a:noFill/>
          <a:ln>
            <a:noFill/>
          </a:ln>
        </p:spPr>
      </p:pic>
      <p:pic>
        <p:nvPicPr>
          <p:cNvPr id="1035" name="Google Shape;1035;p1"/>
          <p:cNvPicPr preferRelativeResize="0"/>
          <p:nvPr/>
        </p:nvPicPr>
        <p:blipFill rotWithShape="1">
          <a:blip r:embed="rId4">
            <a:alphaModFix/>
          </a:blip>
          <a:srcRect t="91647"/>
          <a:stretch/>
        </p:blipFill>
        <p:spPr>
          <a:xfrm rot="5400000">
            <a:off x="8476562" y="3155349"/>
            <a:ext cx="6858000" cy="572877"/>
          </a:xfrm>
          <a:prstGeom prst="rect">
            <a:avLst/>
          </a:prstGeom>
          <a:noFill/>
          <a:ln>
            <a:noFill/>
          </a:ln>
        </p:spPr>
      </p:pic>
      <p:sp>
        <p:nvSpPr>
          <p:cNvPr id="1036" name="Google Shape;1036;p1"/>
          <p:cNvSpPr/>
          <p:nvPr/>
        </p:nvSpPr>
        <p:spPr>
          <a:xfrm>
            <a:off x="3408218" y="914498"/>
            <a:ext cx="5176176" cy="5029002"/>
          </a:xfrm>
          <a:prstGeom prst="rect">
            <a:avLst/>
          </a:prstGeom>
          <a:solidFill>
            <a:schemeClr val="lt1">
              <a:alpha val="71764"/>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37" name="Google Shape;1037;p1"/>
          <p:cNvSpPr txBox="1"/>
          <p:nvPr/>
        </p:nvSpPr>
        <p:spPr>
          <a:xfrm>
            <a:off x="3814171" y="1897448"/>
            <a:ext cx="4446459" cy="264687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C00000"/>
              </a:buClr>
              <a:buSzPts val="16600"/>
              <a:buFont typeface="Calibri"/>
              <a:buNone/>
            </a:pPr>
            <a:r>
              <a:rPr lang="zh-TW" sz="16600" b="0" i="0" u="none" strike="noStrike" cap="none">
                <a:solidFill>
                  <a:srgbClr val="C00000"/>
                </a:solidFill>
                <a:latin typeface="Calibri"/>
                <a:ea typeface="Calibri"/>
                <a:cs typeface="Calibri"/>
                <a:sym typeface="Calibri"/>
              </a:rPr>
              <a:t>呼聲</a:t>
            </a:r>
            <a:endParaRPr sz="8000" b="0" i="0" u="none" strike="noStrike" cap="none">
              <a:solidFill>
                <a:srgbClr val="C00000"/>
              </a:solidFill>
              <a:latin typeface="Calibri"/>
              <a:ea typeface="Calibri"/>
              <a:cs typeface="Calibri"/>
              <a:sym typeface="Calibri"/>
            </a:endParaRPr>
          </a:p>
        </p:txBody>
      </p:sp>
      <p:sp>
        <p:nvSpPr>
          <p:cNvPr id="1038" name="Google Shape;1038;p1"/>
          <p:cNvSpPr txBox="1"/>
          <p:nvPr/>
        </p:nvSpPr>
        <p:spPr>
          <a:xfrm>
            <a:off x="3967536" y="4821102"/>
            <a:ext cx="4139728"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3F3F3F"/>
              </a:buClr>
              <a:buSzPts val="3200"/>
              <a:buFont typeface="Calibri"/>
              <a:buNone/>
            </a:pPr>
            <a:r>
              <a:rPr lang="zh-TW" sz="3200" b="0" i="0" u="none" strike="noStrike" cap="none">
                <a:solidFill>
                  <a:srgbClr val="3F3F3F"/>
                </a:solidFill>
                <a:latin typeface="Calibri"/>
                <a:ea typeface="Calibri"/>
                <a:cs typeface="Calibri"/>
                <a:sym typeface="Calibri"/>
              </a:rPr>
              <a:t>-請過來幫助我們-</a:t>
            </a:r>
            <a:endParaRPr sz="3200" b="0" i="0" u="none" strike="noStrike" cap="none">
              <a:solidFill>
                <a:srgbClr val="3F3F3F"/>
              </a:solidFill>
              <a:latin typeface="Calibri"/>
              <a:ea typeface="Calibri"/>
              <a:cs typeface="Calibri"/>
              <a:sym typeface="Calibri"/>
            </a:endParaRPr>
          </a:p>
        </p:txBody>
      </p:sp>
      <p:sp>
        <p:nvSpPr>
          <p:cNvPr id="1039" name="Google Shape;1039;p1"/>
          <p:cNvSpPr txBox="1"/>
          <p:nvPr/>
        </p:nvSpPr>
        <p:spPr>
          <a:xfrm>
            <a:off x="3841067" y="1102108"/>
            <a:ext cx="4743327" cy="110799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3F3F3F"/>
              </a:buClr>
              <a:buSzPts val="6600"/>
              <a:buFont typeface="Calibri"/>
              <a:buNone/>
            </a:pPr>
            <a:r>
              <a:rPr lang="zh-TW" sz="6600" b="0" i="0" u="none" strike="noStrike" cap="none">
                <a:solidFill>
                  <a:srgbClr val="3F3F3F"/>
                </a:solidFill>
                <a:latin typeface="Calibri"/>
                <a:ea typeface="Calibri"/>
                <a:cs typeface="Calibri"/>
                <a:sym typeface="Calibri"/>
              </a:rPr>
              <a:t>來自</a:t>
            </a:r>
            <a:r>
              <a:rPr lang="zh-TW" sz="6600" b="0" i="0" u="none" strike="noStrike" cap="none">
                <a:solidFill>
                  <a:srgbClr val="3F3F3F"/>
                </a:solidFill>
                <a:latin typeface="Sen"/>
                <a:ea typeface="Sen"/>
                <a:cs typeface="Sen"/>
                <a:sym typeface="Sen"/>
              </a:rPr>
              <a:t>萬民</a:t>
            </a:r>
            <a:r>
              <a:rPr lang="zh-TW" sz="6600" b="0" i="0" u="none" strike="noStrike" cap="none">
                <a:solidFill>
                  <a:srgbClr val="3F3F3F"/>
                </a:solidFill>
                <a:latin typeface="Calibri"/>
                <a:ea typeface="Calibri"/>
                <a:cs typeface="Calibri"/>
                <a:sym typeface="Calibri"/>
              </a:rPr>
              <a:t>的</a:t>
            </a:r>
            <a:endParaRPr sz="6600" b="0" i="0" u="none" strike="noStrike" cap="none">
              <a:solidFill>
                <a:srgbClr val="3F3F3F"/>
              </a:solidFill>
              <a:latin typeface="Calibri"/>
              <a:ea typeface="Calibri"/>
              <a:cs typeface="Calibri"/>
              <a:sym typeface="Calibri"/>
            </a:endParaRPr>
          </a:p>
        </p:txBody>
      </p:sp>
      <p:sp>
        <p:nvSpPr>
          <p:cNvPr id="1040" name="Google Shape;1040;p1"/>
          <p:cNvSpPr txBox="1"/>
          <p:nvPr/>
        </p:nvSpPr>
        <p:spPr>
          <a:xfrm>
            <a:off x="4012872" y="4324003"/>
            <a:ext cx="4047527" cy="46166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C00000"/>
              </a:buClr>
              <a:buSzPts val="2400"/>
              <a:buFont typeface="Algerian"/>
              <a:buNone/>
            </a:pPr>
            <a:r>
              <a:rPr lang="zh-TW" sz="2400" b="0" i="0" u="none" strike="noStrike" cap="none">
                <a:solidFill>
                  <a:srgbClr val="C00000"/>
                </a:solidFill>
                <a:latin typeface="Algerian"/>
                <a:ea typeface="Algerian"/>
                <a:cs typeface="Algerian"/>
                <a:sym typeface="Algerian"/>
              </a:rPr>
              <a:t>Call from All nations</a:t>
            </a:r>
            <a:endParaRPr sz="2400" b="0" i="0" u="none" strike="noStrike" cap="none">
              <a:solidFill>
                <a:srgbClr val="C00000"/>
              </a:solidFill>
              <a:latin typeface="Algerian"/>
              <a:ea typeface="Algerian"/>
              <a:cs typeface="Algerian"/>
              <a:sym typeface="Algerian"/>
            </a:endParaRPr>
          </a:p>
        </p:txBody>
      </p:sp>
      <p:sp>
        <p:nvSpPr>
          <p:cNvPr id="1041" name="Google Shape;1041;p1"/>
          <p:cNvSpPr txBox="1"/>
          <p:nvPr/>
        </p:nvSpPr>
        <p:spPr>
          <a:xfrm>
            <a:off x="4247394" y="5351859"/>
            <a:ext cx="3578482" cy="33855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3F3F3F"/>
              </a:buClr>
              <a:buSzPts val="1600"/>
              <a:buFont typeface="Algerian"/>
              <a:buNone/>
            </a:pPr>
            <a:r>
              <a:rPr lang="zh-TW" sz="1600" b="0" i="0" u="none" strike="noStrike" cap="none">
                <a:solidFill>
                  <a:srgbClr val="3F3F3F"/>
                </a:solidFill>
                <a:latin typeface="Algerian"/>
                <a:ea typeface="Algerian"/>
                <a:cs typeface="Algerian"/>
                <a:sym typeface="Algerian"/>
              </a:rPr>
              <a:t>Please come and help us</a:t>
            </a:r>
            <a:endParaRPr sz="1600" b="0" i="0" u="none" strike="noStrike" cap="none">
              <a:solidFill>
                <a:srgbClr val="3F3F3F"/>
              </a:solidFill>
              <a:latin typeface="Algerian"/>
              <a:ea typeface="Algerian"/>
              <a:cs typeface="Algerian"/>
              <a:sym typeface="Algerian"/>
            </a:endParaRPr>
          </a:p>
        </p:txBody>
      </p:sp>
      <p:pic>
        <p:nvPicPr>
          <p:cNvPr id="1042" name="Google Shape;1042;p1"/>
          <p:cNvPicPr preferRelativeResize="0"/>
          <p:nvPr/>
        </p:nvPicPr>
        <p:blipFill rotWithShape="1">
          <a:blip r:embed="rId5">
            <a:alphaModFix/>
          </a:blip>
          <a:srcRect/>
          <a:stretch/>
        </p:blipFill>
        <p:spPr>
          <a:xfrm>
            <a:off x="75501" y="-12444"/>
            <a:ext cx="12192000" cy="685765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pic>
        <p:nvPicPr>
          <p:cNvPr id="1163" name="Google Shape;1163;p10"/>
          <p:cNvPicPr preferRelativeResize="0"/>
          <p:nvPr/>
        </p:nvPicPr>
        <p:blipFill rotWithShape="1">
          <a:blip r:embed="rId3">
            <a:alphaModFix/>
          </a:blip>
          <a:srcRect b="5888"/>
          <a:stretch/>
        </p:blipFill>
        <p:spPr>
          <a:xfrm>
            <a:off x="0" y="0"/>
            <a:ext cx="12192000" cy="6844553"/>
          </a:xfrm>
          <a:prstGeom prst="rect">
            <a:avLst/>
          </a:prstGeom>
          <a:noFill/>
          <a:ln>
            <a:noFill/>
          </a:ln>
        </p:spPr>
      </p:pic>
      <p:sp>
        <p:nvSpPr>
          <p:cNvPr id="1164" name="Google Shape;1164;p10"/>
          <p:cNvSpPr/>
          <p:nvPr/>
        </p:nvSpPr>
        <p:spPr>
          <a:xfrm>
            <a:off x="0" y="5254"/>
            <a:ext cx="12192000" cy="6852746"/>
          </a:xfrm>
          <a:prstGeom prst="rect">
            <a:avLst/>
          </a:prstGeom>
          <a:solidFill>
            <a:schemeClr val="dk1">
              <a:alpha val="46666"/>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65" name="Google Shape;1165;p10"/>
          <p:cNvSpPr txBox="1"/>
          <p:nvPr/>
        </p:nvSpPr>
        <p:spPr>
          <a:xfrm>
            <a:off x="578131" y="434757"/>
            <a:ext cx="4241229"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6000"/>
              <a:buFont typeface="Arial"/>
              <a:buNone/>
            </a:pPr>
            <a:r>
              <a:rPr lang="zh-TW" sz="6000" b="0" i="0" u="none" strike="noStrike" cap="none">
                <a:solidFill>
                  <a:srgbClr val="FFFFFF"/>
                </a:solidFill>
                <a:latin typeface="Arial"/>
                <a:ea typeface="Arial"/>
                <a:cs typeface="Arial"/>
                <a:sym typeface="Arial"/>
              </a:rPr>
              <a:t>由東往西傳</a:t>
            </a:r>
            <a:endParaRPr/>
          </a:p>
        </p:txBody>
      </p:sp>
      <p:sp>
        <p:nvSpPr>
          <p:cNvPr id="1166" name="Google Shape;1166;p10"/>
          <p:cNvSpPr txBox="1"/>
          <p:nvPr/>
        </p:nvSpPr>
        <p:spPr>
          <a:xfrm>
            <a:off x="4750544" y="465534"/>
            <a:ext cx="3538469"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zh-TW" sz="2800" b="0" i="0" u="none" strike="noStrike" cap="none">
                <a:solidFill>
                  <a:srgbClr val="FFFFFF"/>
                </a:solidFill>
                <a:latin typeface="Arial"/>
                <a:ea typeface="Arial"/>
                <a:cs typeface="Arial"/>
                <a:sym typeface="Arial"/>
              </a:rPr>
              <a:t>福音歸回耶路撒冷 </a:t>
            </a:r>
            <a:r>
              <a:rPr lang="zh-TW" sz="2800" b="0" i="0" u="none" strike="noStrike" cap="none">
                <a:solidFill>
                  <a:srgbClr val="FFFFFF"/>
                </a:solidFill>
                <a:latin typeface="Calibri"/>
                <a:ea typeface="Calibri"/>
                <a:cs typeface="Calibri"/>
                <a:sym typeface="Calibri"/>
              </a:rPr>
              <a:t>10/40 </a:t>
            </a:r>
            <a:r>
              <a:rPr lang="zh-TW" sz="2800" b="0" i="0" u="none" strike="noStrike" cap="none">
                <a:solidFill>
                  <a:srgbClr val="FFFFFF"/>
                </a:solidFill>
                <a:latin typeface="Arial"/>
                <a:ea typeface="Arial"/>
                <a:cs typeface="Arial"/>
                <a:sym typeface="Arial"/>
              </a:rPr>
              <a:t>之窗</a:t>
            </a:r>
            <a:endParaRPr/>
          </a:p>
        </p:txBody>
      </p:sp>
      <p:cxnSp>
        <p:nvCxnSpPr>
          <p:cNvPr id="1167" name="Google Shape;1167;p10"/>
          <p:cNvCxnSpPr/>
          <p:nvPr/>
        </p:nvCxnSpPr>
        <p:spPr>
          <a:xfrm>
            <a:off x="4614223" y="628807"/>
            <a:ext cx="0" cy="914213"/>
          </a:xfrm>
          <a:prstGeom prst="straightConnector1">
            <a:avLst/>
          </a:prstGeom>
          <a:noFill/>
          <a:ln w="28575" cap="flat" cmpd="sng">
            <a:solidFill>
              <a:schemeClr val="lt1"/>
            </a:solidFill>
            <a:prstDash val="solid"/>
            <a:miter lim="800000"/>
            <a:headEnd type="none" w="sm" len="sm"/>
            <a:tailEnd type="none" w="sm" len="sm"/>
          </a:ln>
        </p:spPr>
      </p:cxnSp>
      <p:sp>
        <p:nvSpPr>
          <p:cNvPr id="1168" name="Google Shape;1168;p10"/>
          <p:cNvSpPr txBox="1"/>
          <p:nvPr/>
        </p:nvSpPr>
        <p:spPr>
          <a:xfrm>
            <a:off x="675729" y="1314340"/>
            <a:ext cx="3826396" cy="36933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FF"/>
              </a:buClr>
              <a:buSzPts val="1800"/>
              <a:buFont typeface="Calibri"/>
              <a:buNone/>
            </a:pPr>
            <a:r>
              <a:rPr lang="zh-TW" sz="1800" b="1" i="0" u="none" strike="noStrike" cap="none">
                <a:solidFill>
                  <a:srgbClr val="FFFFFF"/>
                </a:solidFill>
                <a:latin typeface="Calibri"/>
                <a:ea typeface="Calibri"/>
                <a:cs typeface="Calibri"/>
                <a:sym typeface="Calibri"/>
              </a:rPr>
              <a:t>From the East to the West </a:t>
            </a:r>
            <a:endParaRPr sz="1800" b="1" i="0" u="none" strike="noStrike" cap="none">
              <a:solidFill>
                <a:srgbClr val="FFFFFF"/>
              </a:solidFill>
              <a:latin typeface="Calibri"/>
              <a:ea typeface="Calibri"/>
              <a:cs typeface="Calibri"/>
              <a:sym typeface="Calibri"/>
            </a:endParaRPr>
          </a:p>
        </p:txBody>
      </p:sp>
      <p:sp>
        <p:nvSpPr>
          <p:cNvPr id="1169" name="Google Shape;1169;p10"/>
          <p:cNvSpPr txBox="1"/>
          <p:nvPr/>
        </p:nvSpPr>
        <p:spPr>
          <a:xfrm>
            <a:off x="4750544" y="1322959"/>
            <a:ext cx="3410304" cy="33855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FF"/>
              </a:buClr>
              <a:buSzPts val="1600"/>
              <a:buFont typeface="Calibri"/>
              <a:buNone/>
            </a:pPr>
            <a:r>
              <a:rPr lang="zh-TW" sz="1600" b="1" i="0" u="none" strike="noStrike" cap="none">
                <a:solidFill>
                  <a:srgbClr val="FFFFFF"/>
                </a:solidFill>
                <a:latin typeface="Calibri"/>
                <a:ea typeface="Calibri"/>
                <a:cs typeface="Calibri"/>
                <a:sym typeface="Calibri"/>
              </a:rPr>
              <a:t>Return to Jerusalem 10/40 Window</a:t>
            </a:r>
            <a:endParaRPr/>
          </a:p>
        </p:txBody>
      </p:sp>
      <p:sp>
        <p:nvSpPr>
          <p:cNvPr id="1170" name="Google Shape;1170;p10"/>
          <p:cNvSpPr txBox="1"/>
          <p:nvPr/>
        </p:nvSpPr>
        <p:spPr>
          <a:xfrm>
            <a:off x="647581" y="1793917"/>
            <a:ext cx="5212788"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400"/>
              <a:buFont typeface="Calibri"/>
              <a:buNone/>
            </a:pPr>
            <a:r>
              <a:rPr lang="zh-TW" sz="2400" b="1" i="0" u="none" strike="noStrike" cap="none">
                <a:solidFill>
                  <a:srgbClr val="FFFFFF"/>
                </a:solidFill>
                <a:latin typeface="Calibri"/>
                <a:ea typeface="Calibri"/>
                <a:cs typeface="Calibri"/>
                <a:sym typeface="Calibri"/>
              </a:rPr>
              <a:t>羅馬書 </a:t>
            </a:r>
            <a:r>
              <a:rPr lang="zh-TW" sz="2400" b="0" i="0" u="none" strike="noStrike" cap="none">
                <a:solidFill>
                  <a:srgbClr val="FFFFFF"/>
                </a:solidFill>
                <a:latin typeface="Calibri"/>
                <a:ea typeface="Calibri"/>
                <a:cs typeface="Calibri"/>
                <a:sym typeface="Calibri"/>
              </a:rPr>
              <a:t>11:25-26</a:t>
            </a:r>
            <a:br>
              <a:rPr lang="zh-TW" sz="2400" b="1" i="0" u="none" strike="noStrike" cap="none">
                <a:solidFill>
                  <a:srgbClr val="FFFFFF"/>
                </a:solidFill>
                <a:latin typeface="Calibri"/>
                <a:ea typeface="Calibri"/>
                <a:cs typeface="Calibri"/>
                <a:sym typeface="Calibri"/>
              </a:rPr>
            </a:br>
            <a:r>
              <a:rPr lang="zh-TW" sz="2400" b="1" i="0" u="none" strike="noStrike" cap="none">
                <a:solidFill>
                  <a:srgbClr val="FFFFFF"/>
                </a:solidFill>
                <a:latin typeface="Calibri"/>
                <a:ea typeface="Calibri"/>
                <a:cs typeface="Calibri"/>
                <a:sym typeface="Calibri"/>
              </a:rPr>
              <a:t>弟兄們 、我不願意你們不知道這奧秘 、就是以色列人有幾分是硬心的、等到外邦人的數目添滿了．於是以色列全家都要得救</a:t>
            </a:r>
            <a:endParaRPr/>
          </a:p>
        </p:txBody>
      </p:sp>
      <p:sp>
        <p:nvSpPr>
          <p:cNvPr id="1171" name="Google Shape;1171;p10"/>
          <p:cNvSpPr txBox="1"/>
          <p:nvPr/>
        </p:nvSpPr>
        <p:spPr>
          <a:xfrm>
            <a:off x="675728" y="3791993"/>
            <a:ext cx="518464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alibri"/>
              <a:buNone/>
            </a:pPr>
            <a:r>
              <a:rPr lang="zh-TW" sz="2000" b="0" i="0" u="none" strike="noStrike" cap="none">
                <a:solidFill>
                  <a:srgbClr val="FFFFFF"/>
                </a:solidFill>
                <a:latin typeface="Calibri"/>
                <a:ea typeface="Calibri"/>
                <a:cs typeface="Calibri"/>
                <a:sym typeface="Calibri"/>
              </a:rPr>
              <a:t>Rom 11:25-26  </a:t>
            </a:r>
            <a:endParaRPr/>
          </a:p>
        </p:txBody>
      </p:sp>
      <p:sp>
        <p:nvSpPr>
          <p:cNvPr id="1172" name="Google Shape;1172;p10"/>
          <p:cNvSpPr txBox="1"/>
          <p:nvPr/>
        </p:nvSpPr>
        <p:spPr>
          <a:xfrm>
            <a:off x="6203577" y="2867511"/>
            <a:ext cx="121561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zh-TW" sz="1800" b="0" i="0" u="none" strike="noStrike" cap="none">
                <a:solidFill>
                  <a:srgbClr val="FFFFFF"/>
                </a:solidFill>
                <a:latin typeface="Calibri"/>
                <a:ea typeface="Calibri"/>
                <a:cs typeface="Calibri"/>
                <a:sym typeface="Calibri"/>
              </a:rPr>
              <a:t>耶路撒冷Jerusalem</a:t>
            </a:r>
            <a:endParaRPr sz="1800" b="0" i="0" u="none" strike="noStrike" cap="none">
              <a:solidFill>
                <a:srgbClr val="FFFFFF"/>
              </a:solidFill>
              <a:latin typeface="Calibri"/>
              <a:ea typeface="Calibri"/>
              <a:cs typeface="Calibri"/>
              <a:sym typeface="Calibri"/>
            </a:endParaRPr>
          </a:p>
        </p:txBody>
      </p:sp>
      <p:sp>
        <p:nvSpPr>
          <p:cNvPr id="1173" name="Google Shape;1173;p10"/>
          <p:cNvSpPr/>
          <p:nvPr/>
        </p:nvSpPr>
        <p:spPr>
          <a:xfrm>
            <a:off x="9570721" y="2378272"/>
            <a:ext cx="1057835" cy="614017"/>
          </a:xfrm>
          <a:prstGeom prst="leftArrow">
            <a:avLst>
              <a:gd name="adj1" fmla="val 50000"/>
              <a:gd name="adj2" fmla="val 50000"/>
            </a:avLst>
          </a:prstGeom>
          <a:solidFill>
            <a:srgbClr val="C55A1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74" name="Google Shape;1174;p10"/>
          <p:cNvSpPr/>
          <p:nvPr/>
        </p:nvSpPr>
        <p:spPr>
          <a:xfrm>
            <a:off x="7119770" y="2463917"/>
            <a:ext cx="1057835" cy="614017"/>
          </a:xfrm>
          <a:prstGeom prst="leftArrow">
            <a:avLst>
              <a:gd name="adj1" fmla="val 50000"/>
              <a:gd name="adj2" fmla="val 50000"/>
            </a:avLst>
          </a:prstGeom>
          <a:solidFill>
            <a:srgbClr val="C55A1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75" name="Google Shape;1175;p10"/>
          <p:cNvSpPr txBox="1"/>
          <p:nvPr/>
        </p:nvSpPr>
        <p:spPr>
          <a:xfrm>
            <a:off x="675728" y="4107814"/>
            <a:ext cx="4986792" cy="193899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FF"/>
              </a:buClr>
              <a:buSzPts val="2000"/>
              <a:buFont typeface="Calibri"/>
              <a:buNone/>
            </a:pPr>
            <a:r>
              <a:rPr lang="zh-TW" sz="2000" b="0" i="0" u="none" strike="noStrike" cap="none">
                <a:solidFill>
                  <a:srgbClr val="FFFFFF"/>
                </a:solidFill>
                <a:latin typeface="Calibri"/>
                <a:ea typeface="Calibri"/>
                <a:cs typeface="Calibri"/>
                <a:sym typeface="Calibri"/>
              </a:rPr>
              <a:t>I do not want you to be ignorant of this mystery, brothers and sisters, so that you may not be conceited: Israel has experienced a hardening in part until the full number of the Gentiles has come in, and in this way[e] all Israel will be saved.</a:t>
            </a:r>
            <a:endParaRPr/>
          </a:p>
        </p:txBody>
      </p:sp>
      <p:pic>
        <p:nvPicPr>
          <p:cNvPr id="1176" name="Google Shape;1176;p10"/>
          <p:cNvPicPr preferRelativeResize="0"/>
          <p:nvPr/>
        </p:nvPicPr>
        <p:blipFill rotWithShape="1">
          <a:blip r:embed="rId4">
            <a:alphaModFix/>
          </a:blip>
          <a:srcRect/>
          <a:stretch/>
        </p:blipFill>
        <p:spPr>
          <a:xfrm>
            <a:off x="0" y="0"/>
            <a:ext cx="12192000"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pic>
        <p:nvPicPr>
          <p:cNvPr id="1181" name="Google Shape;1181;p11"/>
          <p:cNvPicPr preferRelativeResize="0"/>
          <p:nvPr/>
        </p:nvPicPr>
        <p:blipFill rotWithShape="1">
          <a:blip r:embed="rId3">
            <a:alphaModFix/>
          </a:blip>
          <a:srcRect r="2025"/>
          <a:stretch/>
        </p:blipFill>
        <p:spPr>
          <a:xfrm>
            <a:off x="0" y="0"/>
            <a:ext cx="12212877" cy="6858000"/>
          </a:xfrm>
          <a:prstGeom prst="rect">
            <a:avLst/>
          </a:prstGeom>
          <a:noFill/>
          <a:ln>
            <a:noFill/>
          </a:ln>
        </p:spPr>
      </p:pic>
      <p:sp>
        <p:nvSpPr>
          <p:cNvPr id="1182" name="Google Shape;1182;p11"/>
          <p:cNvSpPr txBox="1"/>
          <p:nvPr/>
        </p:nvSpPr>
        <p:spPr>
          <a:xfrm>
            <a:off x="1254434" y="992895"/>
            <a:ext cx="7175582"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FF"/>
              </a:buClr>
              <a:buSzPts val="4800"/>
              <a:buFont typeface="Arial"/>
              <a:buNone/>
            </a:pPr>
            <a:r>
              <a:rPr lang="zh-TW" sz="4800" b="0" i="0" u="none" strike="noStrike" cap="none">
                <a:solidFill>
                  <a:srgbClr val="FFFFFF"/>
                </a:solidFill>
                <a:latin typeface="Arial"/>
                <a:ea typeface="Arial"/>
                <a:cs typeface="Arial"/>
                <a:sym typeface="Arial"/>
              </a:rPr>
              <a:t>聖靈帶領我們宣教的方向</a:t>
            </a:r>
            <a:endParaRPr/>
          </a:p>
        </p:txBody>
      </p:sp>
      <p:sp>
        <p:nvSpPr>
          <p:cNvPr id="1183" name="Google Shape;1183;p11"/>
          <p:cNvSpPr txBox="1"/>
          <p:nvPr/>
        </p:nvSpPr>
        <p:spPr>
          <a:xfrm>
            <a:off x="1254435" y="1684033"/>
            <a:ext cx="717558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Calibri"/>
              <a:buNone/>
            </a:pPr>
            <a:r>
              <a:rPr lang="zh-TW" sz="2800" b="0" i="0" u="none" strike="noStrike" cap="none">
                <a:solidFill>
                  <a:srgbClr val="FFFFFF"/>
                </a:solidFill>
                <a:latin typeface="Calibri"/>
                <a:ea typeface="Calibri"/>
                <a:cs typeface="Calibri"/>
                <a:sym typeface="Calibri"/>
              </a:rPr>
              <a:t>The Holy Spirit is the One that leads the mission</a:t>
            </a:r>
            <a:endParaRPr sz="2800" b="0" i="0" u="none" strike="noStrike" cap="none">
              <a:solidFill>
                <a:srgbClr val="FFFFFF"/>
              </a:solidFill>
              <a:latin typeface="Calibri"/>
              <a:ea typeface="Calibri"/>
              <a:cs typeface="Calibri"/>
              <a:sym typeface="Calibri"/>
            </a:endParaRPr>
          </a:p>
        </p:txBody>
      </p:sp>
      <p:sp>
        <p:nvSpPr>
          <p:cNvPr id="1184" name="Google Shape;1184;p11"/>
          <p:cNvSpPr txBox="1"/>
          <p:nvPr/>
        </p:nvSpPr>
        <p:spPr>
          <a:xfrm>
            <a:off x="1919486" y="2552608"/>
            <a:ext cx="8990684"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200"/>
              <a:buFont typeface="Arial"/>
              <a:buNone/>
            </a:pPr>
            <a:r>
              <a:rPr lang="zh-TW" sz="3200" b="0" i="0" u="none" strike="noStrike" cap="none">
                <a:solidFill>
                  <a:srgbClr val="FFFFFF"/>
                </a:solidFill>
                <a:latin typeface="Arial"/>
                <a:ea typeface="Arial"/>
                <a:cs typeface="Arial"/>
                <a:sym typeface="Arial"/>
              </a:rPr>
              <a:t>保羅是一個禱告的人，禱告的人就會敏銳聖靈的帶領，你就會聽見來自萬民的呼聲。保羅被稱為外邦人的使徒，成為萬族萬民的祝福。</a:t>
            </a:r>
            <a:endParaRPr/>
          </a:p>
        </p:txBody>
      </p:sp>
      <p:sp>
        <p:nvSpPr>
          <p:cNvPr id="1185" name="Google Shape;1185;p11"/>
          <p:cNvSpPr txBox="1"/>
          <p:nvPr/>
        </p:nvSpPr>
        <p:spPr>
          <a:xfrm>
            <a:off x="1919486" y="4122268"/>
            <a:ext cx="8690059" cy="169277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FF"/>
              </a:buClr>
              <a:buSzPts val="2600"/>
              <a:buFont typeface="Calibri"/>
              <a:buNone/>
            </a:pPr>
            <a:r>
              <a:rPr lang="zh-TW" sz="2600" b="0" i="0" u="none" strike="noStrike" cap="none">
                <a:solidFill>
                  <a:srgbClr val="FFFFFF"/>
                </a:solidFill>
                <a:latin typeface="Calibri"/>
                <a:ea typeface="Calibri"/>
                <a:cs typeface="Calibri"/>
                <a:sym typeface="Calibri"/>
              </a:rPr>
              <a:t>Paul is a person of prayer. When we pray, we are sensitive to the Spirit's leading and can hear the cry of the nations. Paul was known as the apostle to the gentiles, becoming a blessing to all people and all nations.</a:t>
            </a:r>
            <a:endParaRPr sz="2600" b="0" i="0" u="none" strike="noStrike" cap="none">
              <a:solidFill>
                <a:srgbClr val="FFFFFF"/>
              </a:solidFill>
              <a:latin typeface="Calibri"/>
              <a:ea typeface="Calibri"/>
              <a:cs typeface="Calibri"/>
              <a:sym typeface="Calibri"/>
            </a:endParaRPr>
          </a:p>
        </p:txBody>
      </p:sp>
      <p:sp>
        <p:nvSpPr>
          <p:cNvPr id="1186" name="Google Shape;1186;p11"/>
          <p:cNvSpPr/>
          <p:nvPr/>
        </p:nvSpPr>
        <p:spPr>
          <a:xfrm>
            <a:off x="8517698" y="1163803"/>
            <a:ext cx="200417" cy="9144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187" name="Google Shape;1187;p11"/>
          <p:cNvPicPr preferRelativeResize="0"/>
          <p:nvPr/>
        </p:nvPicPr>
        <p:blipFill rotWithShape="1">
          <a:blip r:embed="rId4">
            <a:alphaModFix/>
          </a:blip>
          <a:srcRect/>
          <a:stretch/>
        </p:blipFill>
        <p:spPr>
          <a:xfrm>
            <a:off x="0" y="0"/>
            <a:ext cx="12192000"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pic>
        <p:nvPicPr>
          <p:cNvPr id="1192" name="Google Shape;1192;p12"/>
          <p:cNvPicPr preferRelativeResize="0"/>
          <p:nvPr/>
        </p:nvPicPr>
        <p:blipFill rotWithShape="1">
          <a:blip r:embed="rId3">
            <a:alphaModFix/>
          </a:blip>
          <a:srcRect/>
          <a:stretch/>
        </p:blipFill>
        <p:spPr>
          <a:xfrm>
            <a:off x="0" y="0"/>
            <a:ext cx="12192000" cy="6531429"/>
          </a:xfrm>
          <a:prstGeom prst="rect">
            <a:avLst/>
          </a:prstGeom>
          <a:noFill/>
          <a:ln>
            <a:noFill/>
          </a:ln>
        </p:spPr>
      </p:pic>
      <p:sp>
        <p:nvSpPr>
          <p:cNvPr id="1193" name="Google Shape;1193;p12"/>
          <p:cNvSpPr/>
          <p:nvPr/>
        </p:nvSpPr>
        <p:spPr>
          <a:xfrm rot="5400000">
            <a:off x="3354316" y="3477660"/>
            <a:ext cx="3448481" cy="536597"/>
          </a:xfrm>
          <a:prstGeom prst="rightArrow">
            <a:avLst>
              <a:gd name="adj1" fmla="val 50000"/>
              <a:gd name="adj2" fmla="val 50000"/>
            </a:avLst>
          </a:prstGeom>
          <a:solidFill>
            <a:srgbClr val="C55A1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94" name="Google Shape;1194;p12"/>
          <p:cNvSpPr txBox="1"/>
          <p:nvPr/>
        </p:nvSpPr>
        <p:spPr>
          <a:xfrm>
            <a:off x="5066333" y="1352042"/>
            <a:ext cx="1215615" cy="64633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FF"/>
              </a:buClr>
              <a:buSzPts val="1800"/>
              <a:buFont typeface="Calibri"/>
              <a:buNone/>
            </a:pPr>
            <a:r>
              <a:rPr lang="zh-TW" sz="1800" b="0" i="0" u="none" strike="noStrike" cap="none">
                <a:solidFill>
                  <a:srgbClr val="FFFFFF"/>
                </a:solidFill>
                <a:latin typeface="Calibri"/>
                <a:ea typeface="Calibri"/>
                <a:cs typeface="Calibri"/>
                <a:sym typeface="Calibri"/>
              </a:rPr>
              <a:t>北極</a:t>
            </a:r>
            <a:br>
              <a:rPr lang="zh-TW" sz="1800" b="0" i="0" u="none" strike="noStrike" cap="none">
                <a:solidFill>
                  <a:srgbClr val="FFFFFF"/>
                </a:solidFill>
                <a:latin typeface="Calibri"/>
                <a:ea typeface="Calibri"/>
                <a:cs typeface="Calibri"/>
                <a:sym typeface="Calibri"/>
              </a:rPr>
            </a:br>
            <a:r>
              <a:rPr lang="zh-TW" sz="1800" b="0" i="0" u="none" strike="noStrike" cap="none">
                <a:solidFill>
                  <a:srgbClr val="FFFFFF"/>
                </a:solidFill>
                <a:latin typeface="Calibri"/>
                <a:ea typeface="Calibri"/>
                <a:cs typeface="Calibri"/>
                <a:sym typeface="Calibri"/>
              </a:rPr>
              <a:t>North Pole</a:t>
            </a:r>
            <a:endParaRPr sz="1800" b="0" i="0" u="none" strike="noStrike" cap="none">
              <a:solidFill>
                <a:srgbClr val="FFFFFF"/>
              </a:solidFill>
              <a:latin typeface="Calibri"/>
              <a:ea typeface="Calibri"/>
              <a:cs typeface="Calibri"/>
              <a:sym typeface="Calibri"/>
            </a:endParaRPr>
          </a:p>
        </p:txBody>
      </p:sp>
      <p:sp>
        <p:nvSpPr>
          <p:cNvPr id="1195" name="Google Shape;1195;p12"/>
          <p:cNvSpPr txBox="1"/>
          <p:nvPr/>
        </p:nvSpPr>
        <p:spPr>
          <a:xfrm>
            <a:off x="4096473" y="5559113"/>
            <a:ext cx="1215615" cy="64633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FF"/>
              </a:buClr>
              <a:buSzPts val="1800"/>
              <a:buFont typeface="Calibri"/>
              <a:buNone/>
            </a:pPr>
            <a:r>
              <a:rPr lang="zh-TW" sz="1800" b="0" i="0" u="none" strike="noStrike" cap="none">
                <a:solidFill>
                  <a:srgbClr val="FFFFFF"/>
                </a:solidFill>
                <a:latin typeface="Calibri"/>
                <a:ea typeface="Calibri"/>
                <a:cs typeface="Calibri"/>
                <a:sym typeface="Calibri"/>
              </a:rPr>
              <a:t>南極</a:t>
            </a:r>
            <a:br>
              <a:rPr lang="zh-TW" sz="1800" b="0" i="0" u="none" strike="noStrike" cap="none">
                <a:solidFill>
                  <a:srgbClr val="FFFFFF"/>
                </a:solidFill>
                <a:latin typeface="Calibri"/>
                <a:ea typeface="Calibri"/>
                <a:cs typeface="Calibri"/>
                <a:sym typeface="Calibri"/>
              </a:rPr>
            </a:br>
            <a:r>
              <a:rPr lang="zh-TW" sz="1800" b="0" i="0" u="none" strike="noStrike" cap="none">
                <a:solidFill>
                  <a:srgbClr val="FFFFFF"/>
                </a:solidFill>
                <a:latin typeface="Calibri"/>
                <a:ea typeface="Calibri"/>
                <a:cs typeface="Calibri"/>
                <a:sym typeface="Calibri"/>
              </a:rPr>
              <a:t>South Pole</a:t>
            </a:r>
            <a:endParaRPr sz="1800" b="0" i="0" u="none" strike="noStrike" cap="none">
              <a:solidFill>
                <a:srgbClr val="FFFFFF"/>
              </a:solidFill>
              <a:latin typeface="Calibri"/>
              <a:ea typeface="Calibri"/>
              <a:cs typeface="Calibri"/>
              <a:sym typeface="Calibri"/>
            </a:endParaRPr>
          </a:p>
        </p:txBody>
      </p:sp>
      <p:sp>
        <p:nvSpPr>
          <p:cNvPr id="1196" name="Google Shape;1196;p12"/>
          <p:cNvSpPr/>
          <p:nvPr/>
        </p:nvSpPr>
        <p:spPr>
          <a:xfrm rot="-7724968">
            <a:off x="3751974" y="4988621"/>
            <a:ext cx="586602" cy="489013"/>
          </a:xfrm>
          <a:prstGeom prst="rightArrow">
            <a:avLst>
              <a:gd name="adj1" fmla="val 50000"/>
              <a:gd name="adj2" fmla="val 50000"/>
            </a:avLst>
          </a:prstGeom>
          <a:solidFill>
            <a:srgbClr val="C55A1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97" name="Google Shape;1197;p12"/>
          <p:cNvSpPr txBox="1"/>
          <p:nvPr/>
        </p:nvSpPr>
        <p:spPr>
          <a:xfrm>
            <a:off x="2634689" y="4386266"/>
            <a:ext cx="1306690" cy="64633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FF"/>
              </a:buClr>
              <a:buSzPts val="1800"/>
              <a:buFont typeface="Calibri"/>
              <a:buNone/>
            </a:pPr>
            <a:r>
              <a:rPr lang="zh-TW" sz="1800" b="0" i="0" u="none" strike="noStrike" cap="none">
                <a:solidFill>
                  <a:srgbClr val="FFFFFF"/>
                </a:solidFill>
                <a:latin typeface="Calibri"/>
                <a:ea typeface="Calibri"/>
                <a:cs typeface="Calibri"/>
                <a:sym typeface="Calibri"/>
              </a:rPr>
              <a:t>地極</a:t>
            </a:r>
            <a:br>
              <a:rPr lang="zh-TW" sz="1800" b="0" i="0" u="none" strike="noStrike" cap="none">
                <a:solidFill>
                  <a:srgbClr val="FFFFFF"/>
                </a:solidFill>
                <a:latin typeface="Calibri"/>
                <a:ea typeface="Calibri"/>
                <a:cs typeface="Calibri"/>
                <a:sym typeface="Calibri"/>
              </a:rPr>
            </a:br>
            <a:r>
              <a:rPr lang="zh-TW" sz="1800" b="0" i="0" u="none" strike="noStrike" cap="none">
                <a:solidFill>
                  <a:srgbClr val="FFFFFF"/>
                </a:solidFill>
                <a:latin typeface="Calibri"/>
                <a:ea typeface="Calibri"/>
                <a:cs typeface="Calibri"/>
                <a:sym typeface="Calibri"/>
              </a:rPr>
              <a:t>World’s End</a:t>
            </a:r>
            <a:endParaRPr sz="1800" b="0" i="0" u="none" strike="noStrike" cap="none">
              <a:solidFill>
                <a:srgbClr val="FFFFFF"/>
              </a:solidFill>
              <a:latin typeface="Calibri"/>
              <a:ea typeface="Calibri"/>
              <a:cs typeface="Calibri"/>
              <a:sym typeface="Calibri"/>
            </a:endParaRPr>
          </a:p>
        </p:txBody>
      </p:sp>
      <p:sp>
        <p:nvSpPr>
          <p:cNvPr id="1198" name="Google Shape;1198;p12"/>
          <p:cNvSpPr/>
          <p:nvPr/>
        </p:nvSpPr>
        <p:spPr>
          <a:xfrm>
            <a:off x="0" y="0"/>
            <a:ext cx="12192000" cy="6852746"/>
          </a:xfrm>
          <a:prstGeom prst="rect">
            <a:avLst/>
          </a:prstGeom>
          <a:solidFill>
            <a:schemeClr val="dk1">
              <a:alpha val="25882"/>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99" name="Google Shape;1199;p12"/>
          <p:cNvSpPr txBox="1"/>
          <p:nvPr/>
        </p:nvSpPr>
        <p:spPr>
          <a:xfrm>
            <a:off x="387628" y="218910"/>
            <a:ext cx="4241229"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5400"/>
              <a:buFont typeface="Arial"/>
              <a:buNone/>
            </a:pPr>
            <a:r>
              <a:rPr lang="zh-TW" sz="5400" b="0" i="0" u="none" strike="noStrike" cap="none">
                <a:solidFill>
                  <a:srgbClr val="FFFFFF"/>
                </a:solidFill>
                <a:latin typeface="Arial"/>
                <a:ea typeface="Arial"/>
                <a:cs typeface="Arial"/>
                <a:sym typeface="Arial"/>
              </a:rPr>
              <a:t>北極往南極</a:t>
            </a:r>
            <a:endParaRPr/>
          </a:p>
        </p:txBody>
      </p:sp>
      <p:sp>
        <p:nvSpPr>
          <p:cNvPr id="1200" name="Google Shape;1200;p12"/>
          <p:cNvSpPr txBox="1"/>
          <p:nvPr/>
        </p:nvSpPr>
        <p:spPr>
          <a:xfrm>
            <a:off x="4080279" y="218910"/>
            <a:ext cx="4841752"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5400"/>
              <a:buFont typeface="Arial"/>
              <a:buNone/>
            </a:pPr>
            <a:r>
              <a:rPr lang="zh-TW" sz="5400" b="0" i="0" u="none" strike="noStrike" cap="none">
                <a:solidFill>
                  <a:srgbClr val="FFFFFF"/>
                </a:solidFill>
                <a:latin typeface="Arial"/>
                <a:ea typeface="Arial"/>
                <a:cs typeface="Arial"/>
                <a:sym typeface="Arial"/>
              </a:rPr>
              <a:t>福音直到地極</a:t>
            </a:r>
            <a:endParaRPr/>
          </a:p>
        </p:txBody>
      </p:sp>
      <p:cxnSp>
        <p:nvCxnSpPr>
          <p:cNvPr id="1201" name="Google Shape;1201;p12"/>
          <p:cNvCxnSpPr/>
          <p:nvPr/>
        </p:nvCxnSpPr>
        <p:spPr>
          <a:xfrm>
            <a:off x="3982780" y="370480"/>
            <a:ext cx="0" cy="736478"/>
          </a:xfrm>
          <a:prstGeom prst="straightConnector1">
            <a:avLst/>
          </a:prstGeom>
          <a:noFill/>
          <a:ln w="28575" cap="flat" cmpd="sng">
            <a:solidFill>
              <a:schemeClr val="lt1"/>
            </a:solidFill>
            <a:prstDash val="solid"/>
            <a:miter lim="800000"/>
            <a:headEnd type="none" w="sm" len="sm"/>
            <a:tailEnd type="none" w="sm" len="sm"/>
          </a:ln>
        </p:spPr>
      </p:cxnSp>
      <p:sp>
        <p:nvSpPr>
          <p:cNvPr id="1202" name="Google Shape;1202;p12"/>
          <p:cNvSpPr txBox="1"/>
          <p:nvPr/>
        </p:nvSpPr>
        <p:spPr>
          <a:xfrm>
            <a:off x="429669" y="1009539"/>
            <a:ext cx="3536905" cy="36933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FF"/>
              </a:buClr>
              <a:buSzPts val="1800"/>
              <a:buFont typeface="Calibri"/>
              <a:buNone/>
            </a:pPr>
            <a:r>
              <a:rPr lang="zh-TW" sz="1800" b="1" i="0" u="none" strike="noStrike" cap="none">
                <a:solidFill>
                  <a:srgbClr val="FFFFFF"/>
                </a:solidFill>
                <a:latin typeface="Calibri"/>
                <a:ea typeface="Calibri"/>
                <a:cs typeface="Calibri"/>
                <a:sym typeface="Calibri"/>
              </a:rPr>
              <a:t>From the North Pole to the South </a:t>
            </a:r>
            <a:endParaRPr sz="1800" b="1" i="0" u="none" strike="noStrike" cap="none">
              <a:solidFill>
                <a:srgbClr val="FFFFFF"/>
              </a:solidFill>
              <a:latin typeface="Calibri"/>
              <a:ea typeface="Calibri"/>
              <a:cs typeface="Calibri"/>
              <a:sym typeface="Calibri"/>
            </a:endParaRPr>
          </a:p>
        </p:txBody>
      </p:sp>
      <p:sp>
        <p:nvSpPr>
          <p:cNvPr id="1203" name="Google Shape;1203;p12"/>
          <p:cNvSpPr txBox="1"/>
          <p:nvPr/>
        </p:nvSpPr>
        <p:spPr>
          <a:xfrm>
            <a:off x="4164840" y="1002502"/>
            <a:ext cx="4146157" cy="36933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FF"/>
              </a:buClr>
              <a:buSzPts val="1800"/>
              <a:buFont typeface="Calibri"/>
              <a:buNone/>
            </a:pPr>
            <a:r>
              <a:rPr lang="zh-TW" sz="1800" b="1" i="0" u="none" strike="noStrike" cap="none">
                <a:solidFill>
                  <a:srgbClr val="FFFFFF"/>
                </a:solidFill>
                <a:latin typeface="Calibri"/>
                <a:ea typeface="Calibri"/>
                <a:cs typeface="Calibri"/>
                <a:sym typeface="Calibri"/>
              </a:rPr>
              <a:t>Gospel to the Ends of the Earth</a:t>
            </a:r>
            <a:endParaRPr/>
          </a:p>
        </p:txBody>
      </p:sp>
      <p:sp>
        <p:nvSpPr>
          <p:cNvPr id="1204" name="Google Shape;1204;p12"/>
          <p:cNvSpPr txBox="1"/>
          <p:nvPr/>
        </p:nvSpPr>
        <p:spPr>
          <a:xfrm>
            <a:off x="5920007" y="2077942"/>
            <a:ext cx="5527355"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400"/>
              <a:buFont typeface="Calibri"/>
              <a:buNone/>
            </a:pPr>
            <a:r>
              <a:rPr lang="zh-TW" sz="2400" b="1" i="0" u="none" strike="noStrike" cap="none">
                <a:solidFill>
                  <a:srgbClr val="FFFFFF"/>
                </a:solidFill>
                <a:latin typeface="Calibri"/>
                <a:ea typeface="Calibri"/>
                <a:cs typeface="Calibri"/>
                <a:sym typeface="Calibri"/>
              </a:rPr>
              <a:t>使徒行傳 </a:t>
            </a:r>
            <a:r>
              <a:rPr lang="zh-TW" sz="2400" b="0" i="0" u="none" strike="noStrike" cap="none">
                <a:solidFill>
                  <a:srgbClr val="FFFFFF"/>
                </a:solidFill>
                <a:latin typeface="Calibri"/>
                <a:ea typeface="Calibri"/>
                <a:cs typeface="Calibri"/>
                <a:sym typeface="Calibri"/>
              </a:rPr>
              <a:t>1:8</a:t>
            </a:r>
            <a:r>
              <a:rPr lang="zh-TW" sz="2400" b="1" i="0" u="none" strike="noStrike" cap="none">
                <a:solidFill>
                  <a:srgbClr val="FFFFFF"/>
                </a:solidFill>
                <a:latin typeface="Calibri"/>
                <a:ea typeface="Calibri"/>
                <a:cs typeface="Calibri"/>
                <a:sym typeface="Calibri"/>
              </a:rPr>
              <a:t> </a:t>
            </a:r>
            <a:endParaRPr/>
          </a:p>
          <a:p>
            <a:pPr marL="0" marR="0" lvl="0" indent="0" algn="l" rtl="0">
              <a:lnSpc>
                <a:spcPct val="100000"/>
              </a:lnSpc>
              <a:spcBef>
                <a:spcPts val="0"/>
              </a:spcBef>
              <a:spcAft>
                <a:spcPts val="0"/>
              </a:spcAft>
              <a:buClr>
                <a:srgbClr val="FFFFFF"/>
              </a:buClr>
              <a:buSzPts val="2400"/>
              <a:buFont typeface="Calibri"/>
              <a:buNone/>
            </a:pPr>
            <a:r>
              <a:rPr lang="zh-TW" sz="2400" b="1" i="0" u="none" strike="noStrike" cap="none">
                <a:solidFill>
                  <a:srgbClr val="FFFFFF"/>
                </a:solidFill>
                <a:latin typeface="Calibri"/>
                <a:ea typeface="Calibri"/>
                <a:cs typeface="Calibri"/>
                <a:sym typeface="Calibri"/>
              </a:rPr>
              <a:t>但聖靈降臨在你們身上，你們就必得着能力，並要在 耶路撒冷 、 猶太 全地，和 撒馬利亞 ，直到地極，作我的見證。</a:t>
            </a:r>
            <a:endParaRPr/>
          </a:p>
        </p:txBody>
      </p:sp>
      <p:sp>
        <p:nvSpPr>
          <p:cNvPr id="1205" name="Google Shape;1205;p12"/>
          <p:cNvSpPr txBox="1"/>
          <p:nvPr/>
        </p:nvSpPr>
        <p:spPr>
          <a:xfrm>
            <a:off x="6004010" y="3647602"/>
            <a:ext cx="5443351" cy="163121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FF"/>
              </a:buClr>
              <a:buSzPts val="2000"/>
              <a:buFont typeface="Calibri"/>
              <a:buNone/>
            </a:pPr>
            <a:r>
              <a:rPr lang="zh-TW" sz="2000" b="0" i="0" u="none" strike="noStrike" cap="none">
                <a:solidFill>
                  <a:srgbClr val="FFFFFF"/>
                </a:solidFill>
                <a:latin typeface="Calibri"/>
                <a:ea typeface="Calibri"/>
                <a:cs typeface="Calibri"/>
                <a:sym typeface="Calibri"/>
              </a:rPr>
              <a:t>Acts 1:8</a:t>
            </a:r>
            <a:endParaRPr/>
          </a:p>
          <a:p>
            <a:pPr marL="0" marR="0" lvl="0" indent="0" algn="just" rtl="0">
              <a:lnSpc>
                <a:spcPct val="100000"/>
              </a:lnSpc>
              <a:spcBef>
                <a:spcPts val="0"/>
              </a:spcBef>
              <a:spcAft>
                <a:spcPts val="0"/>
              </a:spcAft>
              <a:buClr>
                <a:srgbClr val="FFFFFF"/>
              </a:buClr>
              <a:buSzPts val="2000"/>
              <a:buFont typeface="Calibri"/>
              <a:buNone/>
            </a:pPr>
            <a:r>
              <a:rPr lang="zh-TW" sz="2000" b="0" i="0" u="none" strike="noStrike" cap="none">
                <a:solidFill>
                  <a:srgbClr val="FFFFFF"/>
                </a:solidFill>
                <a:latin typeface="Calibri"/>
                <a:ea typeface="Calibri"/>
                <a:cs typeface="Calibri"/>
                <a:sym typeface="Calibri"/>
              </a:rPr>
              <a:t>But you will receive power when the Holy Spirit comes on you; and you will be my witnesses in Jerusalem, and in all Judea and Samaria, and to the ends of the earth.” </a:t>
            </a:r>
            <a:endParaRPr/>
          </a:p>
        </p:txBody>
      </p:sp>
      <p:pic>
        <p:nvPicPr>
          <p:cNvPr id="1206" name="Google Shape;1206;p12"/>
          <p:cNvPicPr preferRelativeResize="0"/>
          <p:nvPr/>
        </p:nvPicPr>
        <p:blipFill rotWithShape="1">
          <a:blip r:embed="rId4">
            <a:alphaModFix/>
          </a:blip>
          <a:srcRect/>
          <a:stretch/>
        </p:blipFill>
        <p:spPr>
          <a:xfrm>
            <a:off x="0" y="0"/>
            <a:ext cx="12192000"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pic>
        <p:nvPicPr>
          <p:cNvPr id="1211" name="Google Shape;1211;p13"/>
          <p:cNvPicPr preferRelativeResize="0"/>
          <p:nvPr/>
        </p:nvPicPr>
        <p:blipFill rotWithShape="1">
          <a:blip r:embed="rId3">
            <a:alphaModFix/>
          </a:blip>
          <a:srcRect/>
          <a:stretch/>
        </p:blipFill>
        <p:spPr>
          <a:xfrm>
            <a:off x="-391235" y="-1274769"/>
            <a:ext cx="12583235" cy="8132769"/>
          </a:xfrm>
          <a:prstGeom prst="rect">
            <a:avLst/>
          </a:prstGeom>
          <a:noFill/>
          <a:ln>
            <a:noFill/>
          </a:ln>
        </p:spPr>
      </p:pic>
      <p:sp>
        <p:nvSpPr>
          <p:cNvPr id="1212" name="Google Shape;1212;p13"/>
          <p:cNvSpPr/>
          <p:nvPr/>
        </p:nvSpPr>
        <p:spPr>
          <a:xfrm>
            <a:off x="5467822" y="624587"/>
            <a:ext cx="3394912" cy="1715691"/>
          </a:xfrm>
          <a:prstGeom prst="rect">
            <a:avLst/>
          </a:prstGeom>
          <a:solidFill>
            <a:srgbClr val="757070">
              <a:alpha val="8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13" name="Google Shape;1213;p13"/>
          <p:cNvSpPr txBox="1"/>
          <p:nvPr/>
        </p:nvSpPr>
        <p:spPr>
          <a:xfrm>
            <a:off x="5800334" y="627438"/>
            <a:ext cx="2729887" cy="110799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FF"/>
              </a:buClr>
              <a:buSzPts val="6600"/>
              <a:buFont typeface="Arial"/>
              <a:buNone/>
            </a:pPr>
            <a:r>
              <a:rPr lang="zh-TW" sz="6600" b="0" i="0" u="none" strike="noStrike" cap="none">
                <a:solidFill>
                  <a:srgbClr val="FFFFFF"/>
                </a:solidFill>
                <a:latin typeface="Arial"/>
                <a:ea typeface="Arial"/>
                <a:cs typeface="Arial"/>
                <a:sym typeface="Arial"/>
              </a:rPr>
              <a:t>地區 </a:t>
            </a:r>
            <a:endParaRPr/>
          </a:p>
        </p:txBody>
      </p:sp>
      <p:sp>
        <p:nvSpPr>
          <p:cNvPr id="1214" name="Google Shape;1214;p13"/>
          <p:cNvSpPr/>
          <p:nvPr/>
        </p:nvSpPr>
        <p:spPr>
          <a:xfrm>
            <a:off x="796337" y="624587"/>
            <a:ext cx="4550416" cy="1715691"/>
          </a:xfrm>
          <a:prstGeom prst="rect">
            <a:avLst/>
          </a:prstGeom>
          <a:solidFill>
            <a:schemeClr val="lt1">
              <a:alpha val="85882"/>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15" name="Google Shape;1215;p13"/>
          <p:cNvSpPr txBox="1"/>
          <p:nvPr/>
        </p:nvSpPr>
        <p:spPr>
          <a:xfrm>
            <a:off x="918537" y="736157"/>
            <a:ext cx="4379168"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76A73"/>
              </a:buClr>
              <a:buSzPts val="5400"/>
              <a:buFont typeface="Arial"/>
              <a:buNone/>
            </a:pPr>
            <a:r>
              <a:rPr lang="zh-TW" sz="5400" b="0" i="0" u="none" strike="noStrike" cap="none">
                <a:solidFill>
                  <a:srgbClr val="676A73"/>
                </a:solidFill>
                <a:latin typeface="Arial"/>
                <a:ea typeface="Arial"/>
                <a:cs typeface="Arial"/>
                <a:sym typeface="Arial"/>
              </a:rPr>
              <a:t>最需要幫助的</a:t>
            </a:r>
            <a:endParaRPr/>
          </a:p>
        </p:txBody>
      </p:sp>
      <p:sp>
        <p:nvSpPr>
          <p:cNvPr id="1216" name="Google Shape;1216;p13"/>
          <p:cNvSpPr txBox="1"/>
          <p:nvPr/>
        </p:nvSpPr>
        <p:spPr>
          <a:xfrm>
            <a:off x="1046763" y="1540952"/>
            <a:ext cx="4078805" cy="7078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676A73"/>
              </a:buClr>
              <a:buSzPts val="4000"/>
              <a:buFont typeface="EB Garamond"/>
              <a:buNone/>
            </a:pPr>
            <a:r>
              <a:rPr lang="zh-TW" sz="4000" b="1" i="0" u="none" strike="noStrike" cap="none">
                <a:solidFill>
                  <a:srgbClr val="676A73"/>
                </a:solidFill>
                <a:latin typeface="EB Garamond"/>
                <a:ea typeface="EB Garamond"/>
                <a:cs typeface="EB Garamond"/>
                <a:sym typeface="EB Garamond"/>
              </a:rPr>
              <a:t>The most needed</a:t>
            </a:r>
            <a:endParaRPr sz="4000" b="1" i="0" u="none" strike="noStrike" cap="none">
              <a:solidFill>
                <a:srgbClr val="676A73"/>
              </a:solidFill>
              <a:latin typeface="EB Garamond"/>
              <a:ea typeface="EB Garamond"/>
              <a:cs typeface="EB Garamond"/>
              <a:sym typeface="EB Garamond"/>
            </a:endParaRPr>
          </a:p>
        </p:txBody>
      </p:sp>
      <p:sp>
        <p:nvSpPr>
          <p:cNvPr id="1217" name="Google Shape;1217;p13"/>
          <p:cNvSpPr txBox="1"/>
          <p:nvPr/>
        </p:nvSpPr>
        <p:spPr>
          <a:xfrm>
            <a:off x="5846652" y="1491114"/>
            <a:ext cx="2683569" cy="86177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FF"/>
              </a:buClr>
              <a:buSzPts val="4800"/>
              <a:buFont typeface="EB Garamond"/>
              <a:buNone/>
            </a:pPr>
            <a:r>
              <a:rPr lang="zh-TW" sz="4800" b="1" i="0" u="none" strike="noStrike" cap="none">
                <a:solidFill>
                  <a:srgbClr val="FFFFFF"/>
                </a:solidFill>
                <a:latin typeface="EB Garamond"/>
                <a:ea typeface="EB Garamond"/>
                <a:cs typeface="EB Garamond"/>
                <a:sym typeface="EB Garamond"/>
              </a:rPr>
              <a:t>Places</a:t>
            </a:r>
            <a:endParaRPr sz="4800" b="1" i="0" u="none" strike="noStrike" cap="none">
              <a:solidFill>
                <a:srgbClr val="FFFFFF"/>
              </a:solidFill>
              <a:latin typeface="EB Garamond"/>
              <a:ea typeface="EB Garamond"/>
              <a:cs typeface="EB Garamond"/>
              <a:sym typeface="EB Garamond"/>
            </a:endParaRPr>
          </a:p>
        </p:txBody>
      </p:sp>
      <p:sp>
        <p:nvSpPr>
          <p:cNvPr id="1218" name="Google Shape;1218;p13"/>
          <p:cNvSpPr/>
          <p:nvPr/>
        </p:nvSpPr>
        <p:spPr>
          <a:xfrm>
            <a:off x="8862734" y="5673086"/>
            <a:ext cx="3347554" cy="922141"/>
          </a:xfrm>
          <a:prstGeom prst="rect">
            <a:avLst/>
          </a:prstGeom>
          <a:solidFill>
            <a:srgbClr val="E1DF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19" name="Google Shape;1219;p13"/>
          <p:cNvSpPr txBox="1"/>
          <p:nvPr/>
        </p:nvSpPr>
        <p:spPr>
          <a:xfrm>
            <a:off x="9155342" y="5658855"/>
            <a:ext cx="2899780"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AC9787"/>
              </a:buClr>
              <a:buSzPts val="3200"/>
              <a:buFont typeface="Arial"/>
              <a:buNone/>
            </a:pPr>
            <a:r>
              <a:rPr lang="zh-TW" sz="3200" b="0" i="0" u="none" strike="noStrike" cap="none">
                <a:solidFill>
                  <a:srgbClr val="AC9787"/>
                </a:solidFill>
                <a:latin typeface="Arial"/>
                <a:ea typeface="Arial"/>
                <a:cs typeface="Arial"/>
                <a:sym typeface="Arial"/>
              </a:rPr>
              <a:t>請過來幫助我 </a:t>
            </a:r>
            <a:endParaRPr/>
          </a:p>
        </p:txBody>
      </p:sp>
      <p:sp>
        <p:nvSpPr>
          <p:cNvPr id="1220" name="Google Shape;1220;p13"/>
          <p:cNvSpPr txBox="1"/>
          <p:nvPr/>
        </p:nvSpPr>
        <p:spPr>
          <a:xfrm>
            <a:off x="9155342" y="6212841"/>
            <a:ext cx="2899780" cy="36815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AC9787"/>
              </a:buClr>
              <a:buSzPts val="1800"/>
              <a:buFont typeface="Calibri"/>
              <a:buNone/>
            </a:pPr>
            <a:r>
              <a:rPr lang="zh-TW" sz="1800" b="1" i="0" u="none" strike="noStrike" cap="none">
                <a:solidFill>
                  <a:srgbClr val="AC9787"/>
                </a:solidFill>
                <a:latin typeface="Calibri"/>
                <a:ea typeface="Calibri"/>
                <a:cs typeface="Calibri"/>
                <a:sym typeface="Calibri"/>
              </a:rPr>
              <a:t>Please Come Help Us</a:t>
            </a:r>
            <a:endParaRPr sz="1800" b="1" i="0" u="none" strike="noStrike" cap="none">
              <a:solidFill>
                <a:srgbClr val="AC9787"/>
              </a:solidFill>
              <a:latin typeface="Calibri"/>
              <a:ea typeface="Calibri"/>
              <a:cs typeface="Calibri"/>
              <a:sym typeface="Calibri"/>
            </a:endParaRPr>
          </a:p>
        </p:txBody>
      </p:sp>
      <p:pic>
        <p:nvPicPr>
          <p:cNvPr id="1221" name="Google Shape;1221;p13"/>
          <p:cNvPicPr preferRelativeResize="0"/>
          <p:nvPr/>
        </p:nvPicPr>
        <p:blipFill rotWithShape="1">
          <a:blip r:embed="rId4">
            <a:alphaModFix/>
          </a:blip>
          <a:srcRect/>
          <a:stretch/>
        </p:blipFill>
        <p:spPr>
          <a:xfrm>
            <a:off x="0" y="0"/>
            <a:ext cx="12192000"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pic>
        <p:nvPicPr>
          <p:cNvPr id="1227" name="Google Shape;1227;p14"/>
          <p:cNvPicPr preferRelativeResize="0"/>
          <p:nvPr/>
        </p:nvPicPr>
        <p:blipFill rotWithShape="1">
          <a:blip r:embed="rId3">
            <a:alphaModFix/>
          </a:blip>
          <a:srcRect/>
          <a:stretch/>
        </p:blipFill>
        <p:spPr>
          <a:xfrm>
            <a:off x="0" y="-220110"/>
            <a:ext cx="12192000" cy="7620000"/>
          </a:xfrm>
          <a:prstGeom prst="rect">
            <a:avLst/>
          </a:prstGeom>
          <a:noFill/>
          <a:ln>
            <a:noFill/>
          </a:ln>
        </p:spPr>
      </p:pic>
      <p:sp>
        <p:nvSpPr>
          <p:cNvPr id="1228" name="Google Shape;1228;p14"/>
          <p:cNvSpPr txBox="1"/>
          <p:nvPr/>
        </p:nvSpPr>
        <p:spPr>
          <a:xfrm>
            <a:off x="5924944" y="3923838"/>
            <a:ext cx="4435851"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6000"/>
              <a:buFont typeface="Sen"/>
              <a:buNone/>
            </a:pPr>
            <a:r>
              <a:rPr lang="zh-TW" sz="6000" b="0" i="0" u="none" strike="noStrike" cap="none">
                <a:solidFill>
                  <a:srgbClr val="FFFFFF"/>
                </a:solidFill>
                <a:latin typeface="Sen"/>
                <a:ea typeface="Sen"/>
                <a:cs typeface="Sen"/>
                <a:sym typeface="Sen"/>
              </a:rPr>
              <a:t>億的人口</a:t>
            </a:r>
            <a:endParaRPr sz="6000" b="0" i="0" u="none" strike="noStrike" cap="none">
              <a:solidFill>
                <a:srgbClr val="FFFFFF"/>
              </a:solidFill>
              <a:latin typeface="Sen"/>
              <a:ea typeface="Sen"/>
              <a:cs typeface="Sen"/>
              <a:sym typeface="Sen"/>
            </a:endParaRPr>
          </a:p>
        </p:txBody>
      </p:sp>
      <p:sp>
        <p:nvSpPr>
          <p:cNvPr id="1229" name="Google Shape;1229;p14"/>
          <p:cNvSpPr txBox="1"/>
          <p:nvPr/>
        </p:nvSpPr>
        <p:spPr>
          <a:xfrm>
            <a:off x="906172" y="760649"/>
            <a:ext cx="4374900"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8000"/>
              <a:buFont typeface="Arial"/>
              <a:buNone/>
            </a:pPr>
            <a:r>
              <a:rPr lang="zh-TW" sz="8000" b="0" i="0" u="none" strike="noStrike" cap="none">
                <a:solidFill>
                  <a:srgbClr val="FFFFFF"/>
                </a:solidFill>
                <a:latin typeface="Arial"/>
                <a:ea typeface="Arial"/>
                <a:cs typeface="Arial"/>
                <a:sym typeface="Arial"/>
              </a:rPr>
              <a:t>全世界有</a:t>
            </a:r>
            <a:endParaRPr sz="8000" b="0" i="0" u="none" strike="noStrike" cap="none">
              <a:solidFill>
                <a:srgbClr val="FFFFFF"/>
              </a:solidFill>
              <a:latin typeface="Arial"/>
              <a:ea typeface="Arial"/>
              <a:cs typeface="Arial"/>
              <a:sym typeface="Arial"/>
            </a:endParaRPr>
          </a:p>
        </p:txBody>
      </p:sp>
      <p:sp>
        <p:nvSpPr>
          <p:cNvPr id="1230" name="Google Shape;1230;p14"/>
          <p:cNvSpPr txBox="1"/>
          <p:nvPr/>
        </p:nvSpPr>
        <p:spPr>
          <a:xfrm>
            <a:off x="2473778" y="2460202"/>
            <a:ext cx="3622222" cy="14773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C000"/>
              </a:buClr>
              <a:buSzPts val="8800"/>
              <a:buFont typeface="Federo"/>
              <a:buNone/>
            </a:pPr>
            <a:r>
              <a:rPr lang="zh-TW" sz="8800" b="1" i="0" u="none" strike="noStrike" cap="none">
                <a:solidFill>
                  <a:srgbClr val="FFC000"/>
                </a:solidFill>
                <a:latin typeface="Federo"/>
                <a:ea typeface="Federo"/>
                <a:cs typeface="Federo"/>
                <a:sym typeface="Federo"/>
              </a:rPr>
              <a:t>17442</a:t>
            </a:r>
            <a:endParaRPr/>
          </a:p>
        </p:txBody>
      </p:sp>
      <p:sp>
        <p:nvSpPr>
          <p:cNvPr id="1231" name="Google Shape;1231;p14"/>
          <p:cNvSpPr txBox="1"/>
          <p:nvPr/>
        </p:nvSpPr>
        <p:spPr>
          <a:xfrm>
            <a:off x="3426247" y="3590369"/>
            <a:ext cx="2878300" cy="14465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C000"/>
              </a:buClr>
              <a:buSzPts val="8800"/>
              <a:buFont typeface="Federo"/>
              <a:buNone/>
            </a:pPr>
            <a:r>
              <a:rPr lang="zh-TW" sz="8800" b="1" i="0" u="none" strike="noStrike" cap="none">
                <a:solidFill>
                  <a:srgbClr val="FFC000"/>
                </a:solidFill>
                <a:latin typeface="Federo"/>
                <a:ea typeface="Federo"/>
                <a:cs typeface="Federo"/>
                <a:sym typeface="Federo"/>
              </a:rPr>
              <a:t>77.5</a:t>
            </a:r>
            <a:endParaRPr/>
          </a:p>
        </p:txBody>
      </p:sp>
      <p:sp>
        <p:nvSpPr>
          <p:cNvPr id="1232" name="Google Shape;1232;p14"/>
          <p:cNvSpPr txBox="1"/>
          <p:nvPr/>
        </p:nvSpPr>
        <p:spPr>
          <a:xfrm>
            <a:off x="5924944" y="2908175"/>
            <a:ext cx="3339742"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6000"/>
              <a:buFont typeface="Sen"/>
              <a:buNone/>
            </a:pPr>
            <a:r>
              <a:rPr lang="zh-TW" sz="6000" b="0" i="0" u="none" strike="noStrike" cap="none">
                <a:solidFill>
                  <a:srgbClr val="FFFFFF"/>
                </a:solidFill>
                <a:latin typeface="Sen"/>
                <a:ea typeface="Sen"/>
                <a:cs typeface="Sen"/>
                <a:sym typeface="Sen"/>
              </a:rPr>
              <a:t>個民族  </a:t>
            </a:r>
            <a:endParaRPr sz="8000" b="0" i="0" u="none" strike="noStrike" cap="none">
              <a:solidFill>
                <a:srgbClr val="FFFFFF"/>
              </a:solidFill>
              <a:latin typeface="Sen"/>
              <a:ea typeface="Sen"/>
              <a:cs typeface="Sen"/>
              <a:sym typeface="Sen"/>
            </a:endParaRPr>
          </a:p>
        </p:txBody>
      </p:sp>
      <p:pic>
        <p:nvPicPr>
          <p:cNvPr id="1233" name="Google Shape;1233;p14"/>
          <p:cNvPicPr preferRelativeResize="0"/>
          <p:nvPr/>
        </p:nvPicPr>
        <p:blipFill rotWithShape="1">
          <a:blip r:embed="rId4">
            <a:alphaModFix/>
          </a:blip>
          <a:srcRect/>
          <a:stretch/>
        </p:blipFill>
        <p:spPr>
          <a:xfrm>
            <a:off x="0" y="171"/>
            <a:ext cx="12192000" cy="6857657"/>
          </a:xfrm>
          <a:prstGeom prst="rect">
            <a:avLst/>
          </a:prstGeom>
          <a:noFill/>
          <a:ln>
            <a:noFill/>
          </a:ln>
        </p:spPr>
      </p:pic>
      <p:pic>
        <p:nvPicPr>
          <p:cNvPr id="1234" name="Google Shape;1234;p14"/>
          <p:cNvPicPr preferRelativeResize="0"/>
          <p:nvPr/>
        </p:nvPicPr>
        <p:blipFill rotWithShape="1">
          <a:blip r:embed="rId5">
            <a:alphaModFix/>
          </a:blip>
          <a:srcRect/>
          <a:stretch/>
        </p:blipFill>
        <p:spPr>
          <a:xfrm>
            <a:off x="0" y="171"/>
            <a:ext cx="12192000" cy="685765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38"/>
        <p:cNvGrpSpPr/>
        <p:nvPr/>
      </p:nvGrpSpPr>
      <p:grpSpPr>
        <a:xfrm>
          <a:off x="0" y="0"/>
          <a:ext cx="0" cy="0"/>
          <a:chOff x="0" y="0"/>
          <a:chExt cx="0" cy="0"/>
        </a:xfrm>
      </p:grpSpPr>
      <p:sp>
        <p:nvSpPr>
          <p:cNvPr id="1239" name="Google Shape;1239;p15"/>
          <p:cNvSpPr txBox="1"/>
          <p:nvPr/>
        </p:nvSpPr>
        <p:spPr>
          <a:xfrm>
            <a:off x="2263407" y="619370"/>
            <a:ext cx="7782857"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2F2F2"/>
              </a:buClr>
              <a:buSzPts val="6600"/>
              <a:buFont typeface="Arial"/>
              <a:buNone/>
            </a:pPr>
            <a:r>
              <a:rPr lang="zh-TW" sz="6600" b="0" i="0" u="none" strike="noStrike" cap="none">
                <a:solidFill>
                  <a:srgbClr val="F2F2F2"/>
                </a:solidFill>
                <a:latin typeface="Arial"/>
                <a:ea typeface="Arial"/>
                <a:cs typeface="Arial"/>
                <a:sym typeface="Arial"/>
              </a:rPr>
              <a:t>其中有</a:t>
            </a:r>
            <a:endParaRPr sz="6600" b="0" i="0" u="none" strike="noStrike" cap="none">
              <a:solidFill>
                <a:srgbClr val="F2F2F2"/>
              </a:solidFill>
              <a:latin typeface="Arial"/>
              <a:ea typeface="Arial"/>
              <a:cs typeface="Arial"/>
              <a:sym typeface="Arial"/>
            </a:endParaRPr>
          </a:p>
        </p:txBody>
      </p:sp>
      <p:sp>
        <p:nvSpPr>
          <p:cNvPr id="1240" name="Google Shape;1240;p15"/>
          <p:cNvSpPr txBox="1"/>
          <p:nvPr/>
        </p:nvSpPr>
        <p:spPr>
          <a:xfrm>
            <a:off x="8401781" y="3921296"/>
            <a:ext cx="3440263" cy="2146742"/>
          </a:xfrm>
          <a:prstGeom prst="rect">
            <a:avLst/>
          </a:prstGeom>
          <a:noFill/>
          <a:ln>
            <a:noFill/>
          </a:ln>
        </p:spPr>
        <p:txBody>
          <a:bodyPr spcFirstLastPara="1" wrap="square" lIns="91425" tIns="45700" rIns="91425" bIns="45700" anchor="t" anchorCtr="0">
            <a:spAutoFit/>
          </a:bodyPr>
          <a:lstStyle/>
          <a:p>
            <a:pPr marL="0" marR="0" lvl="0" indent="0" algn="l" rtl="0">
              <a:lnSpc>
                <a:spcPct val="222222"/>
              </a:lnSpc>
              <a:spcBef>
                <a:spcPts val="0"/>
              </a:spcBef>
              <a:spcAft>
                <a:spcPts val="0"/>
              </a:spcAft>
              <a:buClr>
                <a:srgbClr val="F2F2F2"/>
              </a:buClr>
              <a:buSzPts val="3600"/>
              <a:buFont typeface="Arial"/>
              <a:buNone/>
            </a:pPr>
            <a:r>
              <a:rPr lang="zh-TW" sz="3600" b="0" i="0" u="none" strike="noStrike" cap="none">
                <a:solidFill>
                  <a:srgbClr val="F2F2F2"/>
                </a:solidFill>
                <a:latin typeface="Arial"/>
                <a:ea typeface="Arial"/>
                <a:cs typeface="Arial"/>
                <a:sym typeface="Arial"/>
              </a:rPr>
              <a:t>卻佔據超過</a:t>
            </a:r>
            <a:endParaRPr sz="3600" b="0" i="0" u="none" strike="noStrike" cap="none">
              <a:solidFill>
                <a:srgbClr val="F2F2F2"/>
              </a:solidFill>
              <a:latin typeface="Arial"/>
              <a:ea typeface="Arial"/>
              <a:cs typeface="Arial"/>
              <a:sym typeface="Arial"/>
            </a:endParaRPr>
          </a:p>
          <a:p>
            <a:pPr marL="0" marR="0" lvl="0" indent="0" algn="l" rtl="0">
              <a:lnSpc>
                <a:spcPct val="90909"/>
              </a:lnSpc>
              <a:spcBef>
                <a:spcPts val="0"/>
              </a:spcBef>
              <a:spcAft>
                <a:spcPts val="0"/>
              </a:spcAft>
              <a:buClr>
                <a:srgbClr val="FFC000"/>
              </a:buClr>
              <a:buSzPts val="8800"/>
              <a:buFont typeface="Federo"/>
              <a:buNone/>
            </a:pPr>
            <a:r>
              <a:rPr lang="zh-TW" sz="8800" b="1" i="0" u="none" strike="noStrike" cap="none">
                <a:solidFill>
                  <a:srgbClr val="FFC000"/>
                </a:solidFill>
                <a:latin typeface="Federo"/>
                <a:ea typeface="Federo"/>
                <a:cs typeface="Federo"/>
                <a:sym typeface="Federo"/>
              </a:rPr>
              <a:t>1/3</a:t>
            </a:r>
            <a:r>
              <a:rPr lang="zh-TW" sz="3200" b="0" i="0" u="none" strike="noStrike" cap="none">
                <a:solidFill>
                  <a:srgbClr val="F2F2F2"/>
                </a:solidFill>
                <a:latin typeface="Arial"/>
                <a:ea typeface="Arial"/>
                <a:cs typeface="Arial"/>
                <a:sym typeface="Arial"/>
              </a:rPr>
              <a:t>的人口 </a:t>
            </a:r>
            <a:endParaRPr sz="3600" b="0" i="0" u="none" strike="noStrike" cap="none">
              <a:solidFill>
                <a:srgbClr val="F2F2F2"/>
              </a:solidFill>
              <a:latin typeface="Arial"/>
              <a:ea typeface="Arial"/>
              <a:cs typeface="Arial"/>
              <a:sym typeface="Arial"/>
            </a:endParaRPr>
          </a:p>
        </p:txBody>
      </p:sp>
      <p:sp>
        <p:nvSpPr>
          <p:cNvPr id="1241" name="Google Shape;1241;p15"/>
          <p:cNvSpPr txBox="1"/>
          <p:nvPr/>
        </p:nvSpPr>
        <p:spPr>
          <a:xfrm>
            <a:off x="748613" y="4169386"/>
            <a:ext cx="2809201"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2F2F2"/>
              </a:buClr>
              <a:buSzPts val="4800"/>
              <a:buFont typeface="Arial"/>
              <a:buNone/>
            </a:pPr>
            <a:r>
              <a:rPr lang="zh-TW" sz="4800" b="1" i="0" u="none" strike="noStrike" cap="none">
                <a:solidFill>
                  <a:srgbClr val="F2F2F2"/>
                </a:solidFill>
                <a:latin typeface="Arial"/>
                <a:ea typeface="Arial"/>
                <a:cs typeface="Arial"/>
                <a:sym typeface="Arial"/>
              </a:rPr>
              <a:t>未得之民</a:t>
            </a:r>
            <a:endParaRPr sz="4800" b="1" i="0" u="none" strike="noStrike" cap="none">
              <a:solidFill>
                <a:srgbClr val="F2F2F2"/>
              </a:solidFill>
              <a:latin typeface="Arial"/>
              <a:ea typeface="Arial"/>
              <a:cs typeface="Arial"/>
              <a:sym typeface="Arial"/>
            </a:endParaRPr>
          </a:p>
        </p:txBody>
      </p:sp>
      <p:pic>
        <p:nvPicPr>
          <p:cNvPr id="1242" name="Google Shape;1242;p15"/>
          <p:cNvPicPr preferRelativeResize="0"/>
          <p:nvPr/>
        </p:nvPicPr>
        <p:blipFill rotWithShape="1">
          <a:blip r:embed="rId3">
            <a:alphaModFix/>
          </a:blip>
          <a:srcRect/>
          <a:stretch/>
        </p:blipFill>
        <p:spPr>
          <a:xfrm>
            <a:off x="4160688" y="2049239"/>
            <a:ext cx="3978337" cy="3978337"/>
          </a:xfrm>
          <a:prstGeom prst="rect">
            <a:avLst/>
          </a:prstGeom>
          <a:noFill/>
          <a:ln>
            <a:noFill/>
          </a:ln>
        </p:spPr>
      </p:pic>
      <p:sp>
        <p:nvSpPr>
          <p:cNvPr id="1243" name="Google Shape;1243;p15"/>
          <p:cNvSpPr txBox="1"/>
          <p:nvPr/>
        </p:nvSpPr>
        <p:spPr>
          <a:xfrm>
            <a:off x="438202" y="2700024"/>
            <a:ext cx="3650410" cy="1631216"/>
          </a:xfrm>
          <a:prstGeom prst="rect">
            <a:avLst/>
          </a:prstGeom>
          <a:noFill/>
          <a:ln>
            <a:noFill/>
          </a:ln>
        </p:spPr>
        <p:txBody>
          <a:bodyPr spcFirstLastPara="1" wrap="square" lIns="91425" tIns="45700" rIns="91425" bIns="45700" anchor="t" anchorCtr="0">
            <a:spAutoFit/>
          </a:bodyPr>
          <a:lstStyle/>
          <a:p>
            <a:pPr marL="0" marR="0" lvl="0" indent="0" algn="ctr" rtl="0">
              <a:lnSpc>
                <a:spcPct val="68181"/>
              </a:lnSpc>
              <a:spcBef>
                <a:spcPts val="0"/>
              </a:spcBef>
              <a:spcAft>
                <a:spcPts val="0"/>
              </a:spcAft>
              <a:buClr>
                <a:srgbClr val="FFC000"/>
              </a:buClr>
              <a:buSzPts val="8800"/>
              <a:buFont typeface="Federo"/>
              <a:buNone/>
            </a:pPr>
            <a:r>
              <a:rPr lang="zh-TW" sz="8800" b="1" i="0" u="none" strike="noStrike" cap="none">
                <a:solidFill>
                  <a:srgbClr val="FFC000"/>
                </a:solidFill>
                <a:latin typeface="Federo"/>
                <a:ea typeface="Federo"/>
                <a:cs typeface="Federo"/>
                <a:sym typeface="Federo"/>
              </a:rPr>
              <a:t>7408</a:t>
            </a:r>
            <a:endParaRPr/>
          </a:p>
          <a:p>
            <a:pPr marL="0" marR="0" lvl="0" indent="0" algn="ctr" rtl="0">
              <a:lnSpc>
                <a:spcPct val="166666"/>
              </a:lnSpc>
              <a:spcBef>
                <a:spcPts val="0"/>
              </a:spcBef>
              <a:spcAft>
                <a:spcPts val="0"/>
              </a:spcAft>
              <a:buClr>
                <a:srgbClr val="F2F2F2"/>
              </a:buClr>
              <a:buSzPts val="3600"/>
              <a:buFont typeface="Arial"/>
              <a:buNone/>
            </a:pPr>
            <a:r>
              <a:rPr lang="zh-TW" sz="3600" b="0" i="0" u="none" strike="noStrike" cap="none">
                <a:solidFill>
                  <a:srgbClr val="F2F2F2"/>
                </a:solidFill>
                <a:latin typeface="Arial"/>
                <a:ea typeface="Arial"/>
                <a:cs typeface="Arial"/>
                <a:sym typeface="Arial"/>
              </a:rPr>
              <a:t>個民族被定義為</a:t>
            </a:r>
            <a:endParaRPr sz="3600" b="0" i="0" u="none" strike="noStrike" cap="none">
              <a:solidFill>
                <a:srgbClr val="F2F2F2"/>
              </a:solidFill>
              <a:latin typeface="Arial"/>
              <a:ea typeface="Arial"/>
              <a:cs typeface="Arial"/>
              <a:sym typeface="Arial"/>
            </a:endParaRPr>
          </a:p>
        </p:txBody>
      </p:sp>
      <p:sp>
        <p:nvSpPr>
          <p:cNvPr id="1244" name="Google Shape;1244;p15"/>
          <p:cNvSpPr txBox="1"/>
          <p:nvPr/>
        </p:nvSpPr>
        <p:spPr>
          <a:xfrm>
            <a:off x="8401781" y="1727366"/>
            <a:ext cx="5516550" cy="2146742"/>
          </a:xfrm>
          <a:prstGeom prst="rect">
            <a:avLst/>
          </a:prstGeom>
          <a:noFill/>
          <a:ln>
            <a:noFill/>
          </a:ln>
        </p:spPr>
        <p:txBody>
          <a:bodyPr spcFirstLastPara="1" wrap="square" lIns="91425" tIns="45700" rIns="91425" bIns="45700" anchor="t" anchorCtr="0">
            <a:spAutoFit/>
          </a:bodyPr>
          <a:lstStyle/>
          <a:p>
            <a:pPr marL="0" marR="0" lvl="0" indent="0" algn="l" rtl="0">
              <a:lnSpc>
                <a:spcPct val="222222"/>
              </a:lnSpc>
              <a:spcBef>
                <a:spcPts val="0"/>
              </a:spcBef>
              <a:spcAft>
                <a:spcPts val="0"/>
              </a:spcAft>
              <a:buClr>
                <a:srgbClr val="F2F2F2"/>
              </a:buClr>
              <a:buSzPts val="3600"/>
              <a:buFont typeface="Arial"/>
              <a:buNone/>
            </a:pPr>
            <a:r>
              <a:rPr lang="zh-TW" sz="3600" b="0" i="0" u="none" strike="noStrike" cap="none">
                <a:solidFill>
                  <a:srgbClr val="F2F2F2"/>
                </a:solidFill>
                <a:latin typeface="Arial"/>
                <a:ea typeface="Arial"/>
                <a:cs typeface="Arial"/>
                <a:sym typeface="Arial"/>
              </a:rPr>
              <a:t>當中只有不到</a:t>
            </a:r>
            <a:endParaRPr/>
          </a:p>
          <a:p>
            <a:pPr marL="0" marR="0" lvl="0" indent="0" algn="l" rtl="0">
              <a:lnSpc>
                <a:spcPct val="90909"/>
              </a:lnSpc>
              <a:spcBef>
                <a:spcPts val="0"/>
              </a:spcBef>
              <a:spcAft>
                <a:spcPts val="0"/>
              </a:spcAft>
              <a:buClr>
                <a:srgbClr val="FFC000"/>
              </a:buClr>
              <a:buSzPts val="8800"/>
              <a:buFont typeface="Federo"/>
              <a:buNone/>
            </a:pPr>
            <a:r>
              <a:rPr lang="zh-TW" sz="8800" b="1" i="0" u="none" strike="noStrike" cap="none">
                <a:solidFill>
                  <a:srgbClr val="FFC000"/>
                </a:solidFill>
                <a:latin typeface="Federo"/>
                <a:ea typeface="Federo"/>
                <a:cs typeface="Federo"/>
                <a:sym typeface="Federo"/>
              </a:rPr>
              <a:t>2%</a:t>
            </a:r>
            <a:r>
              <a:rPr lang="zh-TW" sz="3200" b="0" i="0" u="none" strike="noStrike" cap="none">
                <a:solidFill>
                  <a:srgbClr val="F2F2F2"/>
                </a:solidFill>
                <a:latin typeface="Arial"/>
                <a:ea typeface="Arial"/>
                <a:cs typeface="Arial"/>
                <a:sym typeface="Arial"/>
              </a:rPr>
              <a:t>的基督徒</a:t>
            </a:r>
            <a:endParaRPr sz="3200" b="0" i="0" u="none" strike="noStrike" cap="none">
              <a:solidFill>
                <a:srgbClr val="F2F2F2"/>
              </a:solidFill>
              <a:latin typeface="Arial"/>
              <a:ea typeface="Arial"/>
              <a:cs typeface="Arial"/>
              <a:sym typeface="Arial"/>
            </a:endParaRPr>
          </a:p>
        </p:txBody>
      </p:sp>
      <p:pic>
        <p:nvPicPr>
          <p:cNvPr id="1245" name="Google Shape;1245;p15"/>
          <p:cNvPicPr preferRelativeResize="0"/>
          <p:nvPr/>
        </p:nvPicPr>
        <p:blipFill rotWithShape="1">
          <a:blip r:embed="rId4">
            <a:alphaModFix/>
          </a:blip>
          <a:srcRect l="58121"/>
          <a:stretch/>
        </p:blipFill>
        <p:spPr>
          <a:xfrm>
            <a:off x="6473359" y="2049271"/>
            <a:ext cx="1666340" cy="3978972"/>
          </a:xfrm>
          <a:prstGeom prst="rect">
            <a:avLst/>
          </a:prstGeom>
          <a:noFill/>
          <a:ln>
            <a:noFill/>
          </a:ln>
        </p:spPr>
      </p:pic>
      <p:pic>
        <p:nvPicPr>
          <p:cNvPr id="1246" name="Google Shape;1246;p15"/>
          <p:cNvPicPr preferRelativeResize="0"/>
          <p:nvPr/>
        </p:nvPicPr>
        <p:blipFill rotWithShape="1">
          <a:blip r:embed="rId5">
            <a:alphaModFix/>
          </a:blip>
          <a:srcRect/>
          <a:stretch/>
        </p:blipFill>
        <p:spPr>
          <a:xfrm>
            <a:off x="0" y="171"/>
            <a:ext cx="12192000" cy="6857657"/>
          </a:xfrm>
          <a:prstGeom prst="rect">
            <a:avLst/>
          </a:prstGeom>
          <a:noFill/>
          <a:ln>
            <a:noFill/>
          </a:ln>
        </p:spPr>
      </p:pic>
      <p:pic>
        <p:nvPicPr>
          <p:cNvPr id="1247" name="Google Shape;1247;p15"/>
          <p:cNvPicPr preferRelativeResize="0"/>
          <p:nvPr/>
        </p:nvPicPr>
        <p:blipFill rotWithShape="1">
          <a:blip r:embed="rId6">
            <a:alphaModFix/>
          </a:blip>
          <a:srcRect/>
          <a:stretch/>
        </p:blipFill>
        <p:spPr>
          <a:xfrm>
            <a:off x="0" y="171"/>
            <a:ext cx="12192000" cy="685765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Shape 1252"/>
        <p:cNvGrpSpPr/>
        <p:nvPr/>
      </p:nvGrpSpPr>
      <p:grpSpPr>
        <a:xfrm>
          <a:off x="0" y="0"/>
          <a:ext cx="0" cy="0"/>
          <a:chOff x="0" y="0"/>
          <a:chExt cx="0" cy="0"/>
        </a:xfrm>
      </p:grpSpPr>
      <p:sp>
        <p:nvSpPr>
          <p:cNvPr id="1253" name="Google Shape;1253;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1254" name="Google Shape;1254;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1255" name="Google Shape;1255;p16"/>
          <p:cNvPicPr preferRelativeResize="0"/>
          <p:nvPr/>
        </p:nvPicPr>
        <p:blipFill rotWithShape="1">
          <a:blip r:embed="rId3">
            <a:alphaModFix/>
          </a:blip>
          <a:srcRect/>
          <a:stretch/>
        </p:blipFill>
        <p:spPr>
          <a:xfrm>
            <a:off x="381000" y="414337"/>
            <a:ext cx="11430000" cy="6029325"/>
          </a:xfrm>
          <a:prstGeom prst="rect">
            <a:avLst/>
          </a:prstGeom>
          <a:solidFill>
            <a:srgbClr val="7F7F7F"/>
          </a:solidFill>
          <a:ln>
            <a:noFill/>
          </a:ln>
        </p:spPr>
      </p:pic>
      <p:pic>
        <p:nvPicPr>
          <p:cNvPr id="1256" name="Google Shape;1256;p16"/>
          <p:cNvPicPr preferRelativeResize="0"/>
          <p:nvPr/>
        </p:nvPicPr>
        <p:blipFill rotWithShape="1">
          <a:blip r:embed="rId4">
            <a:alphaModFix/>
          </a:blip>
          <a:srcRect l="15658" t="47028" r="65098"/>
          <a:stretch/>
        </p:blipFill>
        <p:spPr>
          <a:xfrm>
            <a:off x="2174789" y="3249784"/>
            <a:ext cx="2199503" cy="3193878"/>
          </a:xfrm>
          <a:prstGeom prst="rect">
            <a:avLst/>
          </a:prstGeom>
          <a:noFill/>
          <a:ln>
            <a:noFill/>
          </a:ln>
        </p:spPr>
      </p:pic>
      <p:sp>
        <p:nvSpPr>
          <p:cNvPr id="1257" name="Google Shape;1257;p16"/>
          <p:cNvSpPr/>
          <p:nvPr/>
        </p:nvSpPr>
        <p:spPr>
          <a:xfrm>
            <a:off x="358344" y="414337"/>
            <a:ext cx="11491785" cy="6029325"/>
          </a:xfrm>
          <a:prstGeom prst="rect">
            <a:avLst/>
          </a:prstGeom>
          <a:noFill/>
          <a:ln w="57150"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58" name="Google Shape;1258;p16"/>
          <p:cNvSpPr/>
          <p:nvPr/>
        </p:nvSpPr>
        <p:spPr>
          <a:xfrm>
            <a:off x="2354318" y="3899448"/>
            <a:ext cx="1040524" cy="1450427"/>
          </a:xfrm>
          <a:prstGeom prst="rect">
            <a:avLst/>
          </a:prstGeom>
          <a:noFill/>
          <a:ln w="5715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259" name="Google Shape;1259;p16"/>
          <p:cNvPicPr preferRelativeResize="0"/>
          <p:nvPr/>
        </p:nvPicPr>
        <p:blipFill rotWithShape="1">
          <a:blip r:embed="rId5">
            <a:alphaModFix/>
          </a:blip>
          <a:srcRect/>
          <a:stretch/>
        </p:blipFill>
        <p:spPr>
          <a:xfrm>
            <a:off x="2174789" y="5417964"/>
            <a:ext cx="2621507" cy="1079086"/>
          </a:xfrm>
          <a:prstGeom prst="rect">
            <a:avLst/>
          </a:prstGeom>
          <a:noFill/>
          <a:ln>
            <a:noFill/>
          </a:ln>
        </p:spPr>
      </p:pic>
      <p:sp>
        <p:nvSpPr>
          <p:cNvPr id="1260" name="Google Shape;1260;p16"/>
          <p:cNvSpPr/>
          <p:nvPr/>
        </p:nvSpPr>
        <p:spPr>
          <a:xfrm>
            <a:off x="4796296" y="2364858"/>
            <a:ext cx="5608945" cy="1450397"/>
          </a:xfrm>
          <a:prstGeom prst="rect">
            <a:avLst/>
          </a:prstGeom>
          <a:noFill/>
          <a:ln w="5715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261" name="Google Shape;1261;p16"/>
          <p:cNvPicPr preferRelativeResize="0"/>
          <p:nvPr/>
        </p:nvPicPr>
        <p:blipFill rotWithShape="1">
          <a:blip r:embed="rId6">
            <a:alphaModFix/>
          </a:blip>
          <a:srcRect/>
          <a:stretch/>
        </p:blipFill>
        <p:spPr>
          <a:xfrm>
            <a:off x="8661645" y="3601386"/>
            <a:ext cx="3188484" cy="1481456"/>
          </a:xfrm>
          <a:prstGeom prst="rect">
            <a:avLst/>
          </a:prstGeom>
          <a:noFill/>
          <a:ln>
            <a:noFill/>
          </a:ln>
        </p:spPr>
      </p:pic>
      <p:sp>
        <p:nvSpPr>
          <p:cNvPr id="1262" name="Google Shape;1262;p16"/>
          <p:cNvSpPr/>
          <p:nvPr/>
        </p:nvSpPr>
        <p:spPr>
          <a:xfrm flipH="1">
            <a:off x="9453799" y="2767137"/>
            <a:ext cx="928762" cy="578336"/>
          </a:xfrm>
          <a:prstGeom prst="rightArrow">
            <a:avLst>
              <a:gd name="adj1" fmla="val 50000"/>
              <a:gd name="adj2" fmla="val 50000"/>
            </a:avLst>
          </a:prstGeom>
          <a:solidFill>
            <a:srgbClr val="8296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latin typeface="Calibri"/>
              <a:ea typeface="Calibri"/>
              <a:cs typeface="Calibri"/>
              <a:sym typeface="Calibri"/>
            </a:endParaRPr>
          </a:p>
        </p:txBody>
      </p:sp>
      <p:sp>
        <p:nvSpPr>
          <p:cNvPr id="1263" name="Google Shape;1263;p16"/>
          <p:cNvSpPr txBox="1"/>
          <p:nvPr/>
        </p:nvSpPr>
        <p:spPr>
          <a:xfrm>
            <a:off x="9532986" y="2902416"/>
            <a:ext cx="110278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zh-TW" sz="1400" b="0" i="0" u="none" strike="noStrike" cap="none">
                <a:solidFill>
                  <a:schemeClr val="lt1"/>
                </a:solidFill>
                <a:latin typeface="Arial"/>
                <a:ea typeface="Arial"/>
                <a:cs typeface="Arial"/>
                <a:sym typeface="Arial"/>
              </a:rPr>
              <a:t>第一階段</a:t>
            </a:r>
            <a:endParaRPr sz="1400" b="0" i="0" u="none" strike="noStrike" cap="none">
              <a:solidFill>
                <a:schemeClr val="lt1"/>
              </a:solidFill>
              <a:latin typeface="Arial"/>
              <a:ea typeface="Arial"/>
              <a:cs typeface="Arial"/>
              <a:sym typeface="Arial"/>
            </a:endParaRPr>
          </a:p>
        </p:txBody>
      </p:sp>
      <p:sp>
        <p:nvSpPr>
          <p:cNvPr id="1264" name="Google Shape;1264;p16"/>
          <p:cNvSpPr/>
          <p:nvPr/>
        </p:nvSpPr>
        <p:spPr>
          <a:xfrm flipH="1">
            <a:off x="7547713" y="2805785"/>
            <a:ext cx="928762" cy="578336"/>
          </a:xfrm>
          <a:prstGeom prst="rightArrow">
            <a:avLst>
              <a:gd name="adj1" fmla="val 50000"/>
              <a:gd name="adj2" fmla="val 50000"/>
            </a:avLst>
          </a:prstGeom>
          <a:solidFill>
            <a:srgbClr val="8296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latin typeface="Calibri"/>
              <a:ea typeface="Calibri"/>
              <a:cs typeface="Calibri"/>
              <a:sym typeface="Calibri"/>
            </a:endParaRPr>
          </a:p>
        </p:txBody>
      </p:sp>
      <p:sp>
        <p:nvSpPr>
          <p:cNvPr id="1265" name="Google Shape;1265;p16"/>
          <p:cNvSpPr txBox="1"/>
          <p:nvPr/>
        </p:nvSpPr>
        <p:spPr>
          <a:xfrm>
            <a:off x="7621286" y="2942007"/>
            <a:ext cx="91080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zh-TW" sz="1400" b="0" i="0" u="none" strike="noStrike" cap="none">
                <a:solidFill>
                  <a:schemeClr val="lt1"/>
                </a:solidFill>
                <a:latin typeface="Arial"/>
                <a:ea typeface="Arial"/>
                <a:cs typeface="Arial"/>
                <a:sym typeface="Arial"/>
              </a:rPr>
              <a:t>第二階段</a:t>
            </a:r>
            <a:endParaRPr sz="1400" b="0" i="0" u="none" strike="noStrike" cap="none">
              <a:solidFill>
                <a:schemeClr val="lt1"/>
              </a:solidFill>
              <a:latin typeface="Arial"/>
              <a:ea typeface="Arial"/>
              <a:cs typeface="Arial"/>
              <a:sym typeface="Arial"/>
            </a:endParaRPr>
          </a:p>
        </p:txBody>
      </p:sp>
      <p:sp>
        <p:nvSpPr>
          <p:cNvPr id="1266" name="Google Shape;1266;p16"/>
          <p:cNvSpPr/>
          <p:nvPr/>
        </p:nvSpPr>
        <p:spPr>
          <a:xfrm flipH="1">
            <a:off x="5785374" y="2805785"/>
            <a:ext cx="928762" cy="578336"/>
          </a:xfrm>
          <a:prstGeom prst="rightArrow">
            <a:avLst>
              <a:gd name="adj1" fmla="val 50000"/>
              <a:gd name="adj2" fmla="val 50000"/>
            </a:avLst>
          </a:prstGeom>
          <a:solidFill>
            <a:srgbClr val="8296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latin typeface="Calibri"/>
              <a:ea typeface="Calibri"/>
              <a:cs typeface="Calibri"/>
              <a:sym typeface="Calibri"/>
            </a:endParaRPr>
          </a:p>
        </p:txBody>
      </p:sp>
      <p:sp>
        <p:nvSpPr>
          <p:cNvPr id="1267" name="Google Shape;1267;p16"/>
          <p:cNvSpPr txBox="1"/>
          <p:nvPr/>
        </p:nvSpPr>
        <p:spPr>
          <a:xfrm>
            <a:off x="5840204" y="2942007"/>
            <a:ext cx="91080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zh-TW" sz="1400" b="0" i="0" u="none" strike="noStrike" cap="none">
                <a:solidFill>
                  <a:schemeClr val="lt1"/>
                </a:solidFill>
                <a:latin typeface="Arial"/>
                <a:ea typeface="Arial"/>
                <a:cs typeface="Arial"/>
                <a:sym typeface="Arial"/>
              </a:rPr>
              <a:t>第三階段</a:t>
            </a:r>
            <a:endParaRPr sz="1400" b="0" i="0" u="none" strike="noStrike" cap="none">
              <a:solidFill>
                <a:schemeClr val="lt1"/>
              </a:solidFill>
              <a:latin typeface="Arial"/>
              <a:ea typeface="Arial"/>
              <a:cs typeface="Arial"/>
              <a:sym typeface="Arial"/>
            </a:endParaRPr>
          </a:p>
        </p:txBody>
      </p:sp>
      <p:sp>
        <p:nvSpPr>
          <p:cNvPr id="1268" name="Google Shape;1268;p16"/>
          <p:cNvSpPr/>
          <p:nvPr/>
        </p:nvSpPr>
        <p:spPr>
          <a:xfrm>
            <a:off x="8471179" y="2355284"/>
            <a:ext cx="1934062" cy="1450397"/>
          </a:xfrm>
          <a:prstGeom prst="rect">
            <a:avLst/>
          </a:prstGeom>
          <a:noFill/>
          <a:ln w="127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69" name="Google Shape;1269;p16"/>
          <p:cNvSpPr/>
          <p:nvPr/>
        </p:nvSpPr>
        <p:spPr>
          <a:xfrm>
            <a:off x="4815169" y="2360932"/>
            <a:ext cx="1898967" cy="1450397"/>
          </a:xfrm>
          <a:prstGeom prst="rect">
            <a:avLst/>
          </a:prstGeom>
          <a:noFill/>
          <a:ln w="127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70" name="Google Shape;1270;p16"/>
          <p:cNvSpPr/>
          <p:nvPr/>
        </p:nvSpPr>
        <p:spPr>
          <a:xfrm>
            <a:off x="6700333" y="2357006"/>
            <a:ext cx="1770846" cy="1450397"/>
          </a:xfrm>
          <a:prstGeom prst="rect">
            <a:avLst/>
          </a:prstGeom>
          <a:noFill/>
          <a:ln w="381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pic>
        <p:nvPicPr>
          <p:cNvPr id="1275" name="Google Shape;1275;p17"/>
          <p:cNvPicPr preferRelativeResize="0"/>
          <p:nvPr/>
        </p:nvPicPr>
        <p:blipFill rotWithShape="1">
          <a:blip r:embed="rId3">
            <a:alphaModFix/>
          </a:blip>
          <a:srcRect l="32400" r="48099"/>
          <a:stretch/>
        </p:blipFill>
        <p:spPr>
          <a:xfrm>
            <a:off x="0" y="0"/>
            <a:ext cx="2377440" cy="6858000"/>
          </a:xfrm>
          <a:prstGeom prst="rect">
            <a:avLst/>
          </a:prstGeom>
          <a:noFill/>
          <a:ln>
            <a:noFill/>
          </a:ln>
        </p:spPr>
      </p:pic>
      <p:pic>
        <p:nvPicPr>
          <p:cNvPr id="1276" name="Google Shape;1276;p17"/>
          <p:cNvPicPr preferRelativeResize="0"/>
          <p:nvPr/>
        </p:nvPicPr>
        <p:blipFill rotWithShape="1">
          <a:blip r:embed="rId4">
            <a:alphaModFix/>
          </a:blip>
          <a:srcRect l="46799" r="31000"/>
          <a:stretch/>
        </p:blipFill>
        <p:spPr>
          <a:xfrm>
            <a:off x="2375127" y="11004"/>
            <a:ext cx="2706624" cy="6858000"/>
          </a:xfrm>
          <a:prstGeom prst="rect">
            <a:avLst/>
          </a:prstGeom>
          <a:noFill/>
          <a:ln>
            <a:noFill/>
          </a:ln>
        </p:spPr>
      </p:pic>
      <p:pic>
        <p:nvPicPr>
          <p:cNvPr id="1277" name="Google Shape;1277;p17"/>
          <p:cNvPicPr preferRelativeResize="0"/>
          <p:nvPr/>
        </p:nvPicPr>
        <p:blipFill rotWithShape="1">
          <a:blip r:embed="rId5">
            <a:alphaModFix/>
          </a:blip>
          <a:srcRect l="43650" r="35049"/>
          <a:stretch/>
        </p:blipFill>
        <p:spPr>
          <a:xfrm>
            <a:off x="5070704" y="11004"/>
            <a:ext cx="2596896" cy="6858000"/>
          </a:xfrm>
          <a:prstGeom prst="rect">
            <a:avLst/>
          </a:prstGeom>
          <a:noFill/>
          <a:ln>
            <a:noFill/>
          </a:ln>
        </p:spPr>
      </p:pic>
      <p:pic>
        <p:nvPicPr>
          <p:cNvPr id="1278" name="Google Shape;1278;p17"/>
          <p:cNvPicPr preferRelativeResize="0"/>
          <p:nvPr/>
        </p:nvPicPr>
        <p:blipFill rotWithShape="1">
          <a:blip r:embed="rId6">
            <a:alphaModFix/>
          </a:blip>
          <a:srcRect l="40964" r="37600"/>
          <a:stretch/>
        </p:blipFill>
        <p:spPr>
          <a:xfrm>
            <a:off x="7624420" y="11004"/>
            <a:ext cx="2613506" cy="6858000"/>
          </a:xfrm>
          <a:prstGeom prst="rect">
            <a:avLst/>
          </a:prstGeom>
          <a:noFill/>
          <a:ln>
            <a:noFill/>
          </a:ln>
        </p:spPr>
      </p:pic>
      <p:pic>
        <p:nvPicPr>
          <p:cNvPr id="1279" name="Google Shape;1279;p17"/>
          <p:cNvPicPr preferRelativeResize="0"/>
          <p:nvPr/>
        </p:nvPicPr>
        <p:blipFill rotWithShape="1">
          <a:blip r:embed="rId7">
            <a:alphaModFix/>
          </a:blip>
          <a:srcRect l="41100" r="39700"/>
          <a:stretch/>
        </p:blipFill>
        <p:spPr>
          <a:xfrm>
            <a:off x="9851136" y="0"/>
            <a:ext cx="2340864" cy="6858000"/>
          </a:xfrm>
          <a:prstGeom prst="rect">
            <a:avLst/>
          </a:prstGeom>
          <a:noFill/>
          <a:ln>
            <a:noFill/>
          </a:ln>
        </p:spPr>
      </p:pic>
      <p:sp>
        <p:nvSpPr>
          <p:cNvPr id="1280" name="Google Shape;1280;p17"/>
          <p:cNvSpPr/>
          <p:nvPr/>
        </p:nvSpPr>
        <p:spPr>
          <a:xfrm>
            <a:off x="5467822" y="624587"/>
            <a:ext cx="3394912" cy="1715691"/>
          </a:xfrm>
          <a:prstGeom prst="rect">
            <a:avLst/>
          </a:prstGeom>
          <a:solidFill>
            <a:srgbClr val="757070">
              <a:alpha val="8078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81" name="Google Shape;1281;p17"/>
          <p:cNvSpPr txBox="1"/>
          <p:nvPr/>
        </p:nvSpPr>
        <p:spPr>
          <a:xfrm>
            <a:off x="5708894" y="627438"/>
            <a:ext cx="2854695" cy="110799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FF"/>
              </a:buClr>
              <a:buSzPts val="6600"/>
              <a:buFont typeface="Arial"/>
              <a:buNone/>
            </a:pPr>
            <a:r>
              <a:rPr lang="zh-TW" sz="6600" b="0" i="0" u="none" strike="noStrike" cap="none">
                <a:solidFill>
                  <a:srgbClr val="FFFFFF"/>
                </a:solidFill>
                <a:latin typeface="Arial"/>
                <a:ea typeface="Arial"/>
                <a:cs typeface="Arial"/>
                <a:sym typeface="Arial"/>
              </a:rPr>
              <a:t>族群</a:t>
            </a:r>
            <a:endParaRPr/>
          </a:p>
        </p:txBody>
      </p:sp>
      <p:sp>
        <p:nvSpPr>
          <p:cNvPr id="1282" name="Google Shape;1282;p17"/>
          <p:cNvSpPr/>
          <p:nvPr/>
        </p:nvSpPr>
        <p:spPr>
          <a:xfrm>
            <a:off x="796337" y="624587"/>
            <a:ext cx="4550416" cy="1715691"/>
          </a:xfrm>
          <a:prstGeom prst="rect">
            <a:avLst/>
          </a:prstGeom>
          <a:solidFill>
            <a:schemeClr val="lt1">
              <a:alpha val="8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83" name="Google Shape;1283;p17"/>
          <p:cNvSpPr txBox="1"/>
          <p:nvPr/>
        </p:nvSpPr>
        <p:spPr>
          <a:xfrm>
            <a:off x="918537" y="681293"/>
            <a:ext cx="4379168"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76A73"/>
              </a:buClr>
              <a:buSzPts val="5400"/>
              <a:buFont typeface="Arial"/>
              <a:buNone/>
            </a:pPr>
            <a:r>
              <a:rPr lang="zh-TW" sz="5400" b="0" i="0" u="none" strike="noStrike" cap="none">
                <a:solidFill>
                  <a:srgbClr val="676A73"/>
                </a:solidFill>
                <a:latin typeface="Arial"/>
                <a:ea typeface="Arial"/>
                <a:cs typeface="Arial"/>
                <a:sym typeface="Arial"/>
              </a:rPr>
              <a:t>最需要幫助的</a:t>
            </a:r>
            <a:endParaRPr/>
          </a:p>
        </p:txBody>
      </p:sp>
      <p:sp>
        <p:nvSpPr>
          <p:cNvPr id="1284" name="Google Shape;1284;p17"/>
          <p:cNvSpPr txBox="1"/>
          <p:nvPr/>
        </p:nvSpPr>
        <p:spPr>
          <a:xfrm>
            <a:off x="1046763" y="1486088"/>
            <a:ext cx="4078805" cy="7078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676A73"/>
              </a:buClr>
              <a:buSzPts val="4000"/>
              <a:buFont typeface="EB Garamond"/>
              <a:buNone/>
            </a:pPr>
            <a:r>
              <a:rPr lang="zh-TW" sz="4000" b="1" i="0" u="none" strike="noStrike" cap="none">
                <a:solidFill>
                  <a:srgbClr val="676A73"/>
                </a:solidFill>
                <a:latin typeface="EB Garamond"/>
                <a:ea typeface="EB Garamond"/>
                <a:cs typeface="EB Garamond"/>
                <a:sym typeface="EB Garamond"/>
              </a:rPr>
              <a:t>The most needed</a:t>
            </a:r>
            <a:endParaRPr sz="4000" b="1" i="0" u="none" strike="noStrike" cap="none">
              <a:solidFill>
                <a:srgbClr val="676A73"/>
              </a:solidFill>
              <a:latin typeface="EB Garamond"/>
              <a:ea typeface="EB Garamond"/>
              <a:cs typeface="EB Garamond"/>
              <a:sym typeface="EB Garamond"/>
            </a:endParaRPr>
          </a:p>
        </p:txBody>
      </p:sp>
      <p:sp>
        <p:nvSpPr>
          <p:cNvPr id="1285" name="Google Shape;1285;p17"/>
          <p:cNvSpPr txBox="1"/>
          <p:nvPr/>
        </p:nvSpPr>
        <p:spPr>
          <a:xfrm>
            <a:off x="5638948" y="1616074"/>
            <a:ext cx="3016081" cy="64633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FF"/>
              </a:buClr>
              <a:buSzPts val="3600"/>
              <a:buFont typeface="EB Garamond"/>
              <a:buNone/>
            </a:pPr>
            <a:r>
              <a:rPr lang="zh-TW" sz="3600" b="1" i="0" u="none" strike="noStrike" cap="none">
                <a:solidFill>
                  <a:srgbClr val="FFFFFF"/>
                </a:solidFill>
                <a:latin typeface="EB Garamond"/>
                <a:ea typeface="EB Garamond"/>
                <a:cs typeface="EB Garamond"/>
                <a:sym typeface="EB Garamond"/>
              </a:rPr>
              <a:t>People Groups</a:t>
            </a:r>
            <a:endParaRPr sz="3600" b="1" i="0" u="none" strike="noStrike" cap="none">
              <a:solidFill>
                <a:srgbClr val="FFFFFF"/>
              </a:solidFill>
              <a:latin typeface="EB Garamond"/>
              <a:ea typeface="EB Garamond"/>
              <a:cs typeface="EB Garamond"/>
              <a:sym typeface="EB Garamond"/>
            </a:endParaRPr>
          </a:p>
        </p:txBody>
      </p:sp>
      <p:sp>
        <p:nvSpPr>
          <p:cNvPr id="1286" name="Google Shape;1286;p17"/>
          <p:cNvSpPr/>
          <p:nvPr/>
        </p:nvSpPr>
        <p:spPr>
          <a:xfrm>
            <a:off x="8862734" y="5673086"/>
            <a:ext cx="3347554" cy="922141"/>
          </a:xfrm>
          <a:prstGeom prst="rect">
            <a:avLst/>
          </a:prstGeom>
          <a:solidFill>
            <a:srgbClr val="E1DF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87" name="Google Shape;1287;p17"/>
          <p:cNvSpPr txBox="1"/>
          <p:nvPr/>
        </p:nvSpPr>
        <p:spPr>
          <a:xfrm>
            <a:off x="9155342" y="5658855"/>
            <a:ext cx="2899780"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AC9787"/>
              </a:buClr>
              <a:buSzPts val="3200"/>
              <a:buFont typeface="Arial"/>
              <a:buNone/>
            </a:pPr>
            <a:r>
              <a:rPr lang="zh-TW" sz="3200" b="0" i="0" u="none" strike="noStrike" cap="none">
                <a:solidFill>
                  <a:srgbClr val="AC9787"/>
                </a:solidFill>
                <a:latin typeface="Arial"/>
                <a:ea typeface="Arial"/>
                <a:cs typeface="Arial"/>
                <a:sym typeface="Arial"/>
              </a:rPr>
              <a:t>請過來幫助我 </a:t>
            </a:r>
            <a:endParaRPr/>
          </a:p>
        </p:txBody>
      </p:sp>
      <p:sp>
        <p:nvSpPr>
          <p:cNvPr id="1288" name="Google Shape;1288;p17"/>
          <p:cNvSpPr txBox="1"/>
          <p:nvPr/>
        </p:nvSpPr>
        <p:spPr>
          <a:xfrm>
            <a:off x="9155342" y="6212841"/>
            <a:ext cx="2899780" cy="36815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AC9787"/>
              </a:buClr>
              <a:buSzPts val="1800"/>
              <a:buFont typeface="Calibri"/>
              <a:buNone/>
            </a:pPr>
            <a:r>
              <a:rPr lang="zh-TW" sz="1800" b="1" i="0" u="none" strike="noStrike" cap="none">
                <a:solidFill>
                  <a:srgbClr val="AC9787"/>
                </a:solidFill>
                <a:latin typeface="Calibri"/>
                <a:ea typeface="Calibri"/>
                <a:cs typeface="Calibri"/>
                <a:sym typeface="Calibri"/>
              </a:rPr>
              <a:t>Please Come Help Us</a:t>
            </a:r>
            <a:endParaRPr sz="1800" b="1" i="0" u="none" strike="noStrike" cap="none">
              <a:solidFill>
                <a:srgbClr val="AC9787"/>
              </a:solidFill>
              <a:latin typeface="Calibri"/>
              <a:ea typeface="Calibri"/>
              <a:cs typeface="Calibri"/>
              <a:sym typeface="Calibri"/>
            </a:endParaRPr>
          </a:p>
        </p:txBody>
      </p:sp>
      <p:sp>
        <p:nvSpPr>
          <p:cNvPr id="1289" name="Google Shape;1289;p17"/>
          <p:cNvSpPr txBox="1"/>
          <p:nvPr/>
        </p:nvSpPr>
        <p:spPr>
          <a:xfrm>
            <a:off x="553251" y="5510996"/>
            <a:ext cx="5465574"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zh-TW" sz="2800" b="0" i="0" u="none" strike="noStrike" cap="none">
                <a:solidFill>
                  <a:srgbClr val="FFFFFF"/>
                </a:solidFill>
                <a:latin typeface="Arial"/>
                <a:ea typeface="Arial"/>
                <a:cs typeface="Arial"/>
                <a:sym typeface="Arial"/>
              </a:rPr>
              <a:t>福音邊緣群體</a:t>
            </a:r>
            <a:br>
              <a:rPr lang="zh-TW" sz="2800" b="0" i="0" u="none" strike="noStrike" cap="none">
                <a:solidFill>
                  <a:srgbClr val="FFFFFF"/>
                </a:solidFill>
                <a:latin typeface="Calibri"/>
                <a:ea typeface="Calibri"/>
                <a:cs typeface="Calibri"/>
                <a:sym typeface="Calibri"/>
              </a:rPr>
            </a:br>
            <a:r>
              <a:rPr lang="zh-TW" sz="2800" b="0" i="0" u="none" strike="noStrike" cap="none">
                <a:solidFill>
                  <a:srgbClr val="FFFFFF"/>
                </a:solidFill>
                <a:latin typeface="Calibri"/>
                <a:ea typeface="Calibri"/>
                <a:cs typeface="Calibri"/>
                <a:sym typeface="Calibri"/>
              </a:rPr>
              <a:t>5U、FPG (Frontier People Groups)</a:t>
            </a:r>
            <a:endParaRPr/>
          </a:p>
        </p:txBody>
      </p:sp>
      <p:pic>
        <p:nvPicPr>
          <p:cNvPr id="1290" name="Google Shape;1290;p17"/>
          <p:cNvPicPr preferRelativeResize="0"/>
          <p:nvPr/>
        </p:nvPicPr>
        <p:blipFill rotWithShape="1">
          <a:blip r:embed="rId8">
            <a:alphaModFix/>
          </a:blip>
          <a:srcRect/>
          <a:stretch/>
        </p:blipFill>
        <p:spPr>
          <a:xfrm>
            <a:off x="0" y="0"/>
            <a:ext cx="12192000"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95"/>
        <p:cNvGrpSpPr/>
        <p:nvPr/>
      </p:nvGrpSpPr>
      <p:grpSpPr>
        <a:xfrm>
          <a:off x="0" y="0"/>
          <a:ext cx="0" cy="0"/>
          <a:chOff x="0" y="0"/>
          <a:chExt cx="0" cy="0"/>
        </a:xfrm>
      </p:grpSpPr>
      <p:sp>
        <p:nvSpPr>
          <p:cNvPr id="1296" name="Google Shape;129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297" name="Google Shape;1297;p18"/>
          <p:cNvSpPr txBox="1">
            <a:spLocks noGrp="1"/>
          </p:cNvSpPr>
          <p:nvPr>
            <p:ph type="body" idx="1"/>
          </p:nvPr>
        </p:nvSpPr>
        <p:spPr>
          <a:xfrm>
            <a:off x="838200" y="2887249"/>
            <a:ext cx="10515600" cy="3289714"/>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5400"/>
              <a:buNone/>
            </a:pPr>
            <a:r>
              <a:rPr lang="zh-TW" sz="5400" u="sng">
                <a:solidFill>
                  <a:schemeClr val="lt1"/>
                </a:solidFill>
                <a:hlinkClick r:id="rId3">
                  <a:extLst>
                    <a:ext uri="{A12FA001-AC4F-418D-AE19-62706E023703}">
                      <ahyp:hlinkClr xmlns:ahyp="http://schemas.microsoft.com/office/drawing/2018/hyperlinkcolor" val="tx"/>
                    </a:ext>
                  </a:extLst>
                </a:hlinkClick>
              </a:rPr>
              <a:t>影片</a:t>
            </a:r>
            <a:r>
              <a:rPr lang="zh-TW" sz="5400">
                <a:solidFill>
                  <a:schemeClr val="lt1"/>
                </a:solidFill>
              </a:rPr>
              <a:t>2</a:t>
            </a:r>
            <a:endParaRPr sz="5400">
              <a:solidFill>
                <a:schemeClr val="lt1"/>
              </a:solidFill>
            </a:endParaRPr>
          </a:p>
        </p:txBody>
      </p:sp>
      <p:sp>
        <p:nvSpPr>
          <p:cNvPr id="1298" name="Google Shape;1298;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altLang="zh-TW" sz="1200" b="0" i="0" u="none" strike="noStrike" cap="none">
                <a:solidFill>
                  <a:srgbClr val="888888"/>
                </a:solidFill>
                <a:latin typeface="Calibri"/>
                <a:ea typeface="Calibri"/>
                <a:cs typeface="Calibri"/>
                <a:sym typeface="Calibri"/>
              </a:rPr>
              <a:t>18</a:t>
            </a:fld>
            <a:endParaRPr sz="1200" b="0" i="0" u="none" strike="noStrike" cap="none">
              <a:solidFill>
                <a:srgbClr val="888888"/>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02"/>
        <p:cNvGrpSpPr/>
        <p:nvPr/>
      </p:nvGrpSpPr>
      <p:grpSpPr>
        <a:xfrm>
          <a:off x="0" y="0"/>
          <a:ext cx="0" cy="0"/>
          <a:chOff x="0" y="0"/>
          <a:chExt cx="0" cy="0"/>
        </a:xfrm>
      </p:grpSpPr>
      <p:pic>
        <p:nvPicPr>
          <p:cNvPr id="1303" name="Google Shape;1303;p19"/>
          <p:cNvPicPr preferRelativeResize="0"/>
          <p:nvPr/>
        </p:nvPicPr>
        <p:blipFill rotWithShape="1">
          <a:blip r:embed="rId3">
            <a:alphaModFix/>
          </a:blip>
          <a:srcRect t="1194" b="3272"/>
          <a:stretch/>
        </p:blipFill>
        <p:spPr>
          <a:xfrm>
            <a:off x="-201975" y="-22035"/>
            <a:ext cx="12485782" cy="6930997"/>
          </a:xfrm>
          <a:prstGeom prst="rect">
            <a:avLst/>
          </a:prstGeom>
          <a:noFill/>
          <a:ln>
            <a:noFill/>
          </a:ln>
        </p:spPr>
      </p:pic>
      <p:sp>
        <p:nvSpPr>
          <p:cNvPr id="1304" name="Google Shape;1304;p19"/>
          <p:cNvSpPr txBox="1"/>
          <p:nvPr/>
        </p:nvSpPr>
        <p:spPr>
          <a:xfrm>
            <a:off x="528809" y="4014395"/>
            <a:ext cx="7359267" cy="21236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8800"/>
              <a:buFont typeface="Sen"/>
              <a:buNone/>
            </a:pPr>
            <a:r>
              <a:rPr lang="zh-TW" sz="8800" b="0" i="0" u="none" strike="noStrike" cap="none">
                <a:solidFill>
                  <a:srgbClr val="FFFFFF"/>
                </a:solidFill>
                <a:latin typeface="Sen"/>
                <a:ea typeface="Sen"/>
                <a:cs typeface="Sen"/>
                <a:sym typeface="Sen"/>
              </a:rPr>
              <a:t>一場疫情，</a:t>
            </a:r>
            <a:endParaRPr sz="8800" b="0" i="0" u="none" strike="noStrike" cap="none">
              <a:solidFill>
                <a:srgbClr val="FFFFFF"/>
              </a:solidFill>
              <a:latin typeface="Sen"/>
              <a:ea typeface="Sen"/>
              <a:cs typeface="Sen"/>
              <a:sym typeface="Sen"/>
            </a:endParaRPr>
          </a:p>
          <a:p>
            <a:pPr marL="0" marR="0" lvl="0" indent="0" algn="l" rtl="0">
              <a:lnSpc>
                <a:spcPct val="100000"/>
              </a:lnSpc>
              <a:spcBef>
                <a:spcPts val="0"/>
              </a:spcBef>
              <a:spcAft>
                <a:spcPts val="0"/>
              </a:spcAft>
              <a:buClr>
                <a:srgbClr val="FFFFFF"/>
              </a:buClr>
              <a:buSzPts val="4400"/>
              <a:buFont typeface="Sen"/>
              <a:buNone/>
            </a:pPr>
            <a:r>
              <a:rPr lang="zh-TW" sz="4400" b="0" i="0" u="none" strike="noStrike" cap="none">
                <a:solidFill>
                  <a:srgbClr val="FFFFFF"/>
                </a:solidFill>
                <a:latin typeface="Sen"/>
                <a:ea typeface="Sen"/>
                <a:cs typeface="Sen"/>
                <a:sym typeface="Sen"/>
              </a:rPr>
              <a:t>打亂了人類所有的日常與計畫 </a:t>
            </a:r>
            <a:endParaRPr sz="4400" b="0" i="0" u="none" strike="noStrike" cap="none">
              <a:solidFill>
                <a:srgbClr val="FFFFFF"/>
              </a:solidFill>
              <a:latin typeface="Sen"/>
              <a:ea typeface="Sen"/>
              <a:cs typeface="Sen"/>
              <a:sym typeface="Sen"/>
            </a:endParaRPr>
          </a:p>
        </p:txBody>
      </p:sp>
      <p:pic>
        <p:nvPicPr>
          <p:cNvPr id="1305" name="Google Shape;1305;p19"/>
          <p:cNvPicPr preferRelativeResize="0"/>
          <p:nvPr/>
        </p:nvPicPr>
        <p:blipFill rotWithShape="1">
          <a:blip r:embed="rId4">
            <a:alphaModFix/>
          </a:blip>
          <a:srcRect/>
          <a:stretch/>
        </p:blipFill>
        <p:spPr>
          <a:xfrm>
            <a:off x="0" y="171"/>
            <a:ext cx="12192000" cy="685765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pic>
        <p:nvPicPr>
          <p:cNvPr id="1048" name="Google Shape;1048;p2" descr="一張含有 個人, 人群, 室內, 人 的圖片&#10;&#10;自動產生的描述"/>
          <p:cNvPicPr preferRelativeResize="0">
            <a:picLocks noGrp="1"/>
          </p:cNvPicPr>
          <p:nvPr>
            <p:ph type="pic" idx="2"/>
          </p:nvPr>
        </p:nvPicPr>
        <p:blipFill rotWithShape="1">
          <a:blip r:embed="rId3">
            <a:alphaModFix/>
          </a:blip>
          <a:srcRect t="23681" b="23680"/>
          <a:stretch/>
        </p:blipFill>
        <p:spPr>
          <a:xfrm>
            <a:off x="10" y="-392379"/>
            <a:ext cx="12191989" cy="4813296"/>
          </a:xfrm>
          <a:prstGeom prst="rect">
            <a:avLst/>
          </a:prstGeom>
          <a:solidFill>
            <a:schemeClr val="accent1"/>
          </a:solidFill>
          <a:ln>
            <a:noFill/>
          </a:ln>
        </p:spPr>
      </p:pic>
      <p:sp>
        <p:nvSpPr>
          <p:cNvPr id="1049" name="Google Shape;1049;p2"/>
          <p:cNvSpPr txBox="1"/>
          <p:nvPr/>
        </p:nvSpPr>
        <p:spPr>
          <a:xfrm>
            <a:off x="848263" y="4878272"/>
            <a:ext cx="3879272"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A3838"/>
              </a:buClr>
              <a:buSzPts val="4400"/>
              <a:buFont typeface="Arial"/>
              <a:buNone/>
            </a:pPr>
            <a:r>
              <a:rPr lang="zh-TW" sz="4400" b="0" i="0" u="none" strike="noStrike" cap="none">
                <a:solidFill>
                  <a:srgbClr val="3A3838"/>
                </a:solidFill>
                <a:latin typeface="Arial"/>
                <a:ea typeface="Arial"/>
                <a:cs typeface="Arial"/>
                <a:sym typeface="Arial"/>
              </a:rPr>
              <a:t>異象 </a:t>
            </a:r>
            <a:r>
              <a:rPr lang="zh-TW" sz="4400" b="1" i="0" u="none" strike="noStrike" cap="none">
                <a:solidFill>
                  <a:srgbClr val="3A3838"/>
                </a:solidFill>
                <a:latin typeface="Lustria"/>
                <a:ea typeface="Lustria"/>
                <a:cs typeface="Lustria"/>
                <a:sym typeface="Lustria"/>
              </a:rPr>
              <a:t>VISION</a:t>
            </a:r>
            <a:endParaRPr sz="4400" b="1" i="0" u="none" strike="noStrike" cap="none">
              <a:solidFill>
                <a:srgbClr val="3A3838"/>
              </a:solidFill>
              <a:latin typeface="Lustria"/>
              <a:ea typeface="Lustria"/>
              <a:cs typeface="Lustria"/>
              <a:sym typeface="Lustria"/>
            </a:endParaRPr>
          </a:p>
        </p:txBody>
      </p:sp>
      <p:sp>
        <p:nvSpPr>
          <p:cNvPr id="1050" name="Google Shape;1050;p2"/>
          <p:cNvSpPr txBox="1"/>
          <p:nvPr/>
        </p:nvSpPr>
        <p:spPr>
          <a:xfrm>
            <a:off x="5244812" y="4909892"/>
            <a:ext cx="6219603" cy="46166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400"/>
              <a:buFont typeface="Sen"/>
              <a:buNone/>
            </a:pPr>
            <a:r>
              <a:rPr lang="zh-TW" sz="2400" b="0" i="0" u="none" strike="noStrike" cap="none">
                <a:solidFill>
                  <a:srgbClr val="000000"/>
                </a:solidFill>
                <a:latin typeface="Sen"/>
                <a:ea typeface="Sen"/>
                <a:cs typeface="Sen"/>
                <a:sym typeface="Sen"/>
              </a:rPr>
              <a:t>為基督贏得未得之民，將福音傳於萬族萬邦。</a:t>
            </a:r>
            <a:endParaRPr sz="2000" b="0" i="0" u="none" strike="noStrike" cap="none">
              <a:solidFill>
                <a:srgbClr val="000000"/>
              </a:solidFill>
              <a:latin typeface="Sen"/>
              <a:ea typeface="Sen"/>
              <a:cs typeface="Sen"/>
              <a:sym typeface="Sen"/>
            </a:endParaRPr>
          </a:p>
        </p:txBody>
      </p:sp>
      <p:sp>
        <p:nvSpPr>
          <p:cNvPr id="1051" name="Google Shape;1051;p2"/>
          <p:cNvSpPr txBox="1"/>
          <p:nvPr/>
        </p:nvSpPr>
        <p:spPr>
          <a:xfrm>
            <a:off x="5244812" y="5371557"/>
            <a:ext cx="6697806" cy="33855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zh-TW" sz="1600" b="0" i="0" u="none" strike="noStrike" cap="none">
                <a:solidFill>
                  <a:srgbClr val="000000"/>
                </a:solidFill>
                <a:latin typeface="Arial"/>
                <a:ea typeface="Arial"/>
                <a:cs typeface="Arial"/>
                <a:sym typeface="Arial"/>
              </a:rPr>
              <a:t>Win the lost for Christ, and spread the gospel to all nations and all tribes.</a:t>
            </a:r>
            <a:endParaRPr sz="1050" b="0" i="0" u="none" strike="noStrike" cap="none">
              <a:solidFill>
                <a:srgbClr val="000000"/>
              </a:solidFill>
              <a:latin typeface="Arial"/>
              <a:ea typeface="Arial"/>
              <a:cs typeface="Arial"/>
              <a:sym typeface="Arial"/>
            </a:endParaRPr>
          </a:p>
        </p:txBody>
      </p:sp>
      <p:pic>
        <p:nvPicPr>
          <p:cNvPr id="1052" name="Google Shape;1052;p2"/>
          <p:cNvPicPr preferRelativeResize="0"/>
          <p:nvPr/>
        </p:nvPicPr>
        <p:blipFill rotWithShape="1">
          <a:blip r:embed="rId4">
            <a:alphaModFix/>
          </a:blip>
          <a:srcRect/>
          <a:stretch/>
        </p:blipFill>
        <p:spPr>
          <a:xfrm>
            <a:off x="2557721" y="1389397"/>
            <a:ext cx="6547748" cy="1718091"/>
          </a:xfrm>
          <a:prstGeom prst="rect">
            <a:avLst/>
          </a:prstGeom>
          <a:noFill/>
          <a:ln>
            <a:noFill/>
          </a:ln>
        </p:spPr>
      </p:pic>
      <p:pic>
        <p:nvPicPr>
          <p:cNvPr id="1053" name="Google Shape;1053;p2"/>
          <p:cNvPicPr preferRelativeResize="0"/>
          <p:nvPr/>
        </p:nvPicPr>
        <p:blipFill rotWithShape="1">
          <a:blip r:embed="rId5">
            <a:alphaModFix/>
          </a:blip>
          <a:srcRect/>
          <a:stretch/>
        </p:blipFill>
        <p:spPr>
          <a:xfrm>
            <a:off x="0" y="171"/>
            <a:ext cx="12192000" cy="685765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09"/>
        <p:cNvGrpSpPr/>
        <p:nvPr/>
      </p:nvGrpSpPr>
      <p:grpSpPr>
        <a:xfrm>
          <a:off x="0" y="0"/>
          <a:ext cx="0" cy="0"/>
          <a:chOff x="0" y="0"/>
          <a:chExt cx="0" cy="0"/>
        </a:xfrm>
      </p:grpSpPr>
      <p:pic>
        <p:nvPicPr>
          <p:cNvPr id="1310" name="Google Shape;1310;p20"/>
          <p:cNvPicPr preferRelativeResize="0"/>
          <p:nvPr/>
        </p:nvPicPr>
        <p:blipFill rotWithShape="1">
          <a:blip r:embed="rId3">
            <a:alphaModFix/>
          </a:blip>
          <a:srcRect/>
          <a:stretch/>
        </p:blipFill>
        <p:spPr>
          <a:xfrm>
            <a:off x="0" y="-1"/>
            <a:ext cx="12192000" cy="7389091"/>
          </a:xfrm>
          <a:prstGeom prst="rect">
            <a:avLst/>
          </a:prstGeom>
          <a:noFill/>
          <a:ln>
            <a:noFill/>
          </a:ln>
        </p:spPr>
      </p:pic>
      <p:pic>
        <p:nvPicPr>
          <p:cNvPr id="1311" name="Google Shape;1311;p20"/>
          <p:cNvPicPr preferRelativeResize="0"/>
          <p:nvPr/>
        </p:nvPicPr>
        <p:blipFill rotWithShape="1">
          <a:blip r:embed="rId4">
            <a:alphaModFix/>
          </a:blip>
          <a:srcRect/>
          <a:stretch/>
        </p:blipFill>
        <p:spPr>
          <a:xfrm>
            <a:off x="7110183" y="815231"/>
            <a:ext cx="4371211" cy="3511600"/>
          </a:xfrm>
          <a:prstGeom prst="rect">
            <a:avLst/>
          </a:prstGeom>
          <a:noFill/>
          <a:ln>
            <a:noFill/>
          </a:ln>
        </p:spPr>
      </p:pic>
      <p:pic>
        <p:nvPicPr>
          <p:cNvPr id="1312" name="Google Shape;1312;p20"/>
          <p:cNvPicPr preferRelativeResize="0"/>
          <p:nvPr/>
        </p:nvPicPr>
        <p:blipFill rotWithShape="1">
          <a:blip r:embed="rId5">
            <a:alphaModFix/>
          </a:blip>
          <a:srcRect/>
          <a:stretch/>
        </p:blipFill>
        <p:spPr>
          <a:xfrm>
            <a:off x="6640750" y="3956046"/>
            <a:ext cx="4840644" cy="2121592"/>
          </a:xfrm>
          <a:prstGeom prst="rect">
            <a:avLst/>
          </a:prstGeom>
          <a:noFill/>
          <a:ln>
            <a:noFill/>
          </a:ln>
        </p:spPr>
      </p:pic>
      <p:pic>
        <p:nvPicPr>
          <p:cNvPr id="1313" name="Google Shape;1313;p20"/>
          <p:cNvPicPr preferRelativeResize="0"/>
          <p:nvPr/>
        </p:nvPicPr>
        <p:blipFill rotWithShape="1">
          <a:blip r:embed="rId6">
            <a:alphaModFix/>
          </a:blip>
          <a:srcRect/>
          <a:stretch/>
        </p:blipFill>
        <p:spPr>
          <a:xfrm>
            <a:off x="-1507370" y="965699"/>
            <a:ext cx="10089754" cy="8102286"/>
          </a:xfrm>
          <a:prstGeom prst="rect">
            <a:avLst/>
          </a:prstGeom>
          <a:noFill/>
          <a:ln>
            <a:noFill/>
          </a:ln>
        </p:spPr>
      </p:pic>
      <p:pic>
        <p:nvPicPr>
          <p:cNvPr id="1314" name="Google Shape;1314;p20"/>
          <p:cNvPicPr preferRelativeResize="0"/>
          <p:nvPr/>
        </p:nvPicPr>
        <p:blipFill rotWithShape="1">
          <a:blip r:embed="rId7">
            <a:alphaModFix/>
          </a:blip>
          <a:srcRect/>
          <a:stretch/>
        </p:blipFill>
        <p:spPr>
          <a:xfrm>
            <a:off x="0" y="171"/>
            <a:ext cx="12192000" cy="685765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18"/>
        <p:cNvGrpSpPr/>
        <p:nvPr/>
      </p:nvGrpSpPr>
      <p:grpSpPr>
        <a:xfrm>
          <a:off x="0" y="0"/>
          <a:ext cx="0" cy="0"/>
          <a:chOff x="0" y="0"/>
          <a:chExt cx="0" cy="0"/>
        </a:xfrm>
      </p:grpSpPr>
      <p:pic>
        <p:nvPicPr>
          <p:cNvPr id="1319" name="Google Shape;1319;p21"/>
          <p:cNvPicPr preferRelativeResize="0"/>
          <p:nvPr/>
        </p:nvPicPr>
        <p:blipFill rotWithShape="1">
          <a:blip r:embed="rId3">
            <a:alphaModFix/>
          </a:blip>
          <a:srcRect/>
          <a:stretch/>
        </p:blipFill>
        <p:spPr>
          <a:xfrm>
            <a:off x="0" y="0"/>
            <a:ext cx="11499713" cy="6676222"/>
          </a:xfrm>
          <a:prstGeom prst="rect">
            <a:avLst/>
          </a:prstGeom>
          <a:noFill/>
          <a:ln>
            <a:noFill/>
          </a:ln>
        </p:spPr>
      </p:pic>
      <p:pic>
        <p:nvPicPr>
          <p:cNvPr id="1320" name="Google Shape;1320;p21"/>
          <p:cNvPicPr preferRelativeResize="0"/>
          <p:nvPr/>
        </p:nvPicPr>
        <p:blipFill rotWithShape="1">
          <a:blip r:embed="rId4">
            <a:alphaModFix/>
          </a:blip>
          <a:srcRect/>
          <a:stretch/>
        </p:blipFill>
        <p:spPr>
          <a:xfrm>
            <a:off x="2846411" y="1221403"/>
            <a:ext cx="10089754" cy="8102286"/>
          </a:xfrm>
          <a:prstGeom prst="rect">
            <a:avLst/>
          </a:prstGeom>
          <a:noFill/>
          <a:ln>
            <a:noFill/>
          </a:ln>
        </p:spPr>
      </p:pic>
      <p:pic>
        <p:nvPicPr>
          <p:cNvPr id="1321" name="Google Shape;1321;p21"/>
          <p:cNvPicPr preferRelativeResize="0"/>
          <p:nvPr/>
        </p:nvPicPr>
        <p:blipFill rotWithShape="1">
          <a:blip r:embed="rId5">
            <a:alphaModFix/>
          </a:blip>
          <a:srcRect/>
          <a:stretch/>
        </p:blipFill>
        <p:spPr>
          <a:xfrm>
            <a:off x="407371" y="3825860"/>
            <a:ext cx="9217951" cy="2621507"/>
          </a:xfrm>
          <a:prstGeom prst="rect">
            <a:avLst/>
          </a:prstGeom>
          <a:noFill/>
          <a:ln>
            <a:noFill/>
          </a:ln>
        </p:spPr>
      </p:pic>
      <p:pic>
        <p:nvPicPr>
          <p:cNvPr id="1322" name="Google Shape;1322;p21"/>
          <p:cNvPicPr preferRelativeResize="0"/>
          <p:nvPr/>
        </p:nvPicPr>
        <p:blipFill rotWithShape="1">
          <a:blip r:embed="rId6">
            <a:alphaModFix/>
          </a:blip>
          <a:srcRect/>
          <a:stretch/>
        </p:blipFill>
        <p:spPr>
          <a:xfrm>
            <a:off x="0" y="171"/>
            <a:ext cx="12192000" cy="685765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pic>
        <p:nvPicPr>
          <p:cNvPr id="1327" name="Google Shape;1327;p22"/>
          <p:cNvPicPr preferRelativeResize="0"/>
          <p:nvPr/>
        </p:nvPicPr>
        <p:blipFill rotWithShape="1">
          <a:blip r:embed="rId3">
            <a:alphaModFix/>
          </a:blip>
          <a:srcRect t="7806" b="1832"/>
          <a:stretch/>
        </p:blipFill>
        <p:spPr>
          <a:xfrm>
            <a:off x="0" y="-22034"/>
            <a:ext cx="12192000" cy="6885542"/>
          </a:xfrm>
          <a:prstGeom prst="rect">
            <a:avLst/>
          </a:prstGeom>
          <a:noFill/>
          <a:ln>
            <a:noFill/>
          </a:ln>
        </p:spPr>
      </p:pic>
      <p:pic>
        <p:nvPicPr>
          <p:cNvPr id="1328" name="Google Shape;1328;p22"/>
          <p:cNvPicPr preferRelativeResize="0"/>
          <p:nvPr/>
        </p:nvPicPr>
        <p:blipFill rotWithShape="1">
          <a:blip r:embed="rId4">
            <a:alphaModFix/>
          </a:blip>
          <a:srcRect/>
          <a:stretch/>
        </p:blipFill>
        <p:spPr>
          <a:xfrm>
            <a:off x="596118" y="1577701"/>
            <a:ext cx="6224555" cy="2810500"/>
          </a:xfrm>
          <a:prstGeom prst="rect">
            <a:avLst/>
          </a:prstGeom>
          <a:noFill/>
          <a:ln>
            <a:noFill/>
          </a:ln>
        </p:spPr>
      </p:pic>
      <p:pic>
        <p:nvPicPr>
          <p:cNvPr id="1329" name="Google Shape;1329;p22"/>
          <p:cNvPicPr preferRelativeResize="0"/>
          <p:nvPr/>
        </p:nvPicPr>
        <p:blipFill rotWithShape="1">
          <a:blip r:embed="rId5">
            <a:alphaModFix/>
          </a:blip>
          <a:srcRect/>
          <a:stretch/>
        </p:blipFill>
        <p:spPr>
          <a:xfrm>
            <a:off x="596118" y="3979922"/>
            <a:ext cx="5864860" cy="2243522"/>
          </a:xfrm>
          <a:prstGeom prst="rect">
            <a:avLst/>
          </a:prstGeom>
          <a:noFill/>
          <a:ln>
            <a:noFill/>
          </a:ln>
        </p:spPr>
      </p:pic>
      <p:pic>
        <p:nvPicPr>
          <p:cNvPr id="1330" name="Google Shape;1330;p22"/>
          <p:cNvPicPr preferRelativeResize="0"/>
          <p:nvPr/>
        </p:nvPicPr>
        <p:blipFill rotWithShape="1">
          <a:blip r:embed="rId6">
            <a:alphaModFix/>
          </a:blip>
          <a:srcRect/>
          <a:stretch/>
        </p:blipFill>
        <p:spPr>
          <a:xfrm>
            <a:off x="0" y="171"/>
            <a:ext cx="12192000" cy="685765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pic>
        <p:nvPicPr>
          <p:cNvPr id="1335" name="Google Shape;1335;p23"/>
          <p:cNvPicPr preferRelativeResize="0"/>
          <p:nvPr/>
        </p:nvPicPr>
        <p:blipFill rotWithShape="1">
          <a:blip r:embed="rId3">
            <a:alphaModFix/>
          </a:blip>
          <a:srcRect/>
          <a:stretch/>
        </p:blipFill>
        <p:spPr>
          <a:xfrm>
            <a:off x="374408" y="0"/>
            <a:ext cx="11443184" cy="6870787"/>
          </a:xfrm>
          <a:prstGeom prst="rect">
            <a:avLst/>
          </a:prstGeom>
          <a:noFill/>
          <a:ln>
            <a:noFill/>
          </a:ln>
        </p:spPr>
      </p:pic>
      <p:pic>
        <p:nvPicPr>
          <p:cNvPr id="1336" name="Google Shape;1336;p23"/>
          <p:cNvPicPr preferRelativeResize="0"/>
          <p:nvPr/>
        </p:nvPicPr>
        <p:blipFill rotWithShape="1">
          <a:blip r:embed="rId4">
            <a:alphaModFix/>
          </a:blip>
          <a:srcRect t="91647"/>
          <a:stretch/>
        </p:blipFill>
        <p:spPr>
          <a:xfrm rot="5400000">
            <a:off x="-3142561" y="3142561"/>
            <a:ext cx="6858000" cy="572877"/>
          </a:xfrm>
          <a:prstGeom prst="rect">
            <a:avLst/>
          </a:prstGeom>
          <a:noFill/>
          <a:ln>
            <a:noFill/>
          </a:ln>
        </p:spPr>
      </p:pic>
      <p:pic>
        <p:nvPicPr>
          <p:cNvPr id="1337" name="Google Shape;1337;p23"/>
          <p:cNvPicPr preferRelativeResize="0"/>
          <p:nvPr/>
        </p:nvPicPr>
        <p:blipFill rotWithShape="1">
          <a:blip r:embed="rId4">
            <a:alphaModFix/>
          </a:blip>
          <a:srcRect t="91647"/>
          <a:stretch/>
        </p:blipFill>
        <p:spPr>
          <a:xfrm rot="5400000">
            <a:off x="8476562" y="3155349"/>
            <a:ext cx="6858000" cy="572877"/>
          </a:xfrm>
          <a:prstGeom prst="rect">
            <a:avLst/>
          </a:prstGeom>
          <a:noFill/>
          <a:ln>
            <a:noFill/>
          </a:ln>
        </p:spPr>
      </p:pic>
      <p:sp>
        <p:nvSpPr>
          <p:cNvPr id="1338" name="Google Shape;1338;p23"/>
          <p:cNvSpPr/>
          <p:nvPr/>
        </p:nvSpPr>
        <p:spPr>
          <a:xfrm>
            <a:off x="3408218" y="914498"/>
            <a:ext cx="5176176" cy="5029002"/>
          </a:xfrm>
          <a:prstGeom prst="rect">
            <a:avLst/>
          </a:prstGeom>
          <a:solidFill>
            <a:schemeClr val="lt1">
              <a:alpha val="71764"/>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39" name="Google Shape;1339;p23"/>
          <p:cNvSpPr txBox="1"/>
          <p:nvPr/>
        </p:nvSpPr>
        <p:spPr>
          <a:xfrm>
            <a:off x="3814171" y="1897448"/>
            <a:ext cx="4446459" cy="264687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C00000"/>
              </a:buClr>
              <a:buSzPts val="16600"/>
              <a:buFont typeface="Calibri"/>
              <a:buNone/>
            </a:pPr>
            <a:r>
              <a:rPr lang="zh-TW" sz="16600" b="0" i="0" u="none" strike="noStrike" cap="none">
                <a:solidFill>
                  <a:srgbClr val="C00000"/>
                </a:solidFill>
                <a:latin typeface="Calibri"/>
                <a:ea typeface="Calibri"/>
                <a:cs typeface="Calibri"/>
                <a:sym typeface="Calibri"/>
              </a:rPr>
              <a:t>呼聲</a:t>
            </a:r>
            <a:endParaRPr sz="8000" b="0" i="0" u="none" strike="noStrike" cap="none">
              <a:solidFill>
                <a:srgbClr val="C00000"/>
              </a:solidFill>
              <a:latin typeface="Calibri"/>
              <a:ea typeface="Calibri"/>
              <a:cs typeface="Calibri"/>
              <a:sym typeface="Calibri"/>
            </a:endParaRPr>
          </a:p>
        </p:txBody>
      </p:sp>
      <p:sp>
        <p:nvSpPr>
          <p:cNvPr id="1340" name="Google Shape;1340;p23"/>
          <p:cNvSpPr txBox="1"/>
          <p:nvPr/>
        </p:nvSpPr>
        <p:spPr>
          <a:xfrm>
            <a:off x="3967536" y="4821102"/>
            <a:ext cx="4139728"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3F3F3F"/>
              </a:buClr>
              <a:buSzPts val="3200"/>
              <a:buFont typeface="Calibri"/>
              <a:buNone/>
            </a:pPr>
            <a:r>
              <a:rPr lang="zh-TW" sz="3200" b="0" i="0" u="none" strike="noStrike" cap="none">
                <a:solidFill>
                  <a:srgbClr val="3F3F3F"/>
                </a:solidFill>
                <a:latin typeface="Calibri"/>
                <a:ea typeface="Calibri"/>
                <a:cs typeface="Calibri"/>
                <a:sym typeface="Calibri"/>
              </a:rPr>
              <a:t>-請過來幫助我們-</a:t>
            </a:r>
            <a:endParaRPr sz="3200" b="0" i="0" u="none" strike="noStrike" cap="none">
              <a:solidFill>
                <a:srgbClr val="3F3F3F"/>
              </a:solidFill>
              <a:latin typeface="Calibri"/>
              <a:ea typeface="Calibri"/>
              <a:cs typeface="Calibri"/>
              <a:sym typeface="Calibri"/>
            </a:endParaRPr>
          </a:p>
        </p:txBody>
      </p:sp>
      <p:sp>
        <p:nvSpPr>
          <p:cNvPr id="1341" name="Google Shape;1341;p23"/>
          <p:cNvSpPr txBox="1"/>
          <p:nvPr/>
        </p:nvSpPr>
        <p:spPr>
          <a:xfrm>
            <a:off x="3841067" y="1102108"/>
            <a:ext cx="4743327" cy="110799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3F3F3F"/>
              </a:buClr>
              <a:buSzPts val="6600"/>
              <a:buFont typeface="Calibri"/>
              <a:buNone/>
            </a:pPr>
            <a:r>
              <a:rPr lang="zh-TW" sz="6600" b="0" i="0" u="none" strike="noStrike" cap="none">
                <a:solidFill>
                  <a:srgbClr val="3F3F3F"/>
                </a:solidFill>
                <a:latin typeface="Calibri"/>
                <a:ea typeface="Calibri"/>
                <a:cs typeface="Calibri"/>
                <a:sym typeface="Calibri"/>
              </a:rPr>
              <a:t>來自</a:t>
            </a:r>
            <a:r>
              <a:rPr lang="zh-TW" sz="6600" b="0" i="0" u="none" strike="noStrike" cap="none">
                <a:solidFill>
                  <a:srgbClr val="3F3F3F"/>
                </a:solidFill>
                <a:latin typeface="Sen"/>
                <a:ea typeface="Sen"/>
                <a:cs typeface="Sen"/>
                <a:sym typeface="Sen"/>
              </a:rPr>
              <a:t>萬民</a:t>
            </a:r>
            <a:r>
              <a:rPr lang="zh-TW" sz="6600" b="0" i="0" u="none" strike="noStrike" cap="none">
                <a:solidFill>
                  <a:srgbClr val="3F3F3F"/>
                </a:solidFill>
                <a:latin typeface="Calibri"/>
                <a:ea typeface="Calibri"/>
                <a:cs typeface="Calibri"/>
                <a:sym typeface="Calibri"/>
              </a:rPr>
              <a:t>的</a:t>
            </a:r>
            <a:endParaRPr sz="6600" b="0" i="0" u="none" strike="noStrike" cap="none">
              <a:solidFill>
                <a:srgbClr val="3F3F3F"/>
              </a:solidFill>
              <a:latin typeface="Calibri"/>
              <a:ea typeface="Calibri"/>
              <a:cs typeface="Calibri"/>
              <a:sym typeface="Calibri"/>
            </a:endParaRPr>
          </a:p>
        </p:txBody>
      </p:sp>
      <p:sp>
        <p:nvSpPr>
          <p:cNvPr id="1342" name="Google Shape;1342;p23"/>
          <p:cNvSpPr txBox="1"/>
          <p:nvPr/>
        </p:nvSpPr>
        <p:spPr>
          <a:xfrm>
            <a:off x="4012872" y="4324003"/>
            <a:ext cx="4047527" cy="46166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C00000"/>
              </a:buClr>
              <a:buSzPts val="2400"/>
              <a:buFont typeface="Algerian"/>
              <a:buNone/>
            </a:pPr>
            <a:r>
              <a:rPr lang="zh-TW" sz="2400" b="0" i="0" u="none" strike="noStrike" cap="none">
                <a:solidFill>
                  <a:srgbClr val="C00000"/>
                </a:solidFill>
                <a:latin typeface="Algerian"/>
                <a:ea typeface="Algerian"/>
                <a:cs typeface="Algerian"/>
                <a:sym typeface="Algerian"/>
              </a:rPr>
              <a:t>Call from All nations</a:t>
            </a:r>
            <a:endParaRPr sz="2400" b="0" i="0" u="none" strike="noStrike" cap="none">
              <a:solidFill>
                <a:srgbClr val="C00000"/>
              </a:solidFill>
              <a:latin typeface="Algerian"/>
              <a:ea typeface="Algerian"/>
              <a:cs typeface="Algerian"/>
              <a:sym typeface="Algerian"/>
            </a:endParaRPr>
          </a:p>
        </p:txBody>
      </p:sp>
      <p:sp>
        <p:nvSpPr>
          <p:cNvPr id="1343" name="Google Shape;1343;p23"/>
          <p:cNvSpPr txBox="1"/>
          <p:nvPr/>
        </p:nvSpPr>
        <p:spPr>
          <a:xfrm>
            <a:off x="4247394" y="5351859"/>
            <a:ext cx="3578482" cy="33855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3F3F3F"/>
              </a:buClr>
              <a:buSzPts val="1600"/>
              <a:buFont typeface="Algerian"/>
              <a:buNone/>
            </a:pPr>
            <a:r>
              <a:rPr lang="zh-TW" sz="1600" b="0" i="0" u="none" strike="noStrike" cap="none">
                <a:solidFill>
                  <a:srgbClr val="3F3F3F"/>
                </a:solidFill>
                <a:latin typeface="Algerian"/>
                <a:ea typeface="Algerian"/>
                <a:cs typeface="Algerian"/>
                <a:sym typeface="Algerian"/>
              </a:rPr>
              <a:t>Please come and help us</a:t>
            </a:r>
            <a:endParaRPr sz="1600" b="0" i="0" u="none" strike="noStrike" cap="none">
              <a:solidFill>
                <a:srgbClr val="3F3F3F"/>
              </a:solidFill>
              <a:latin typeface="Algerian"/>
              <a:ea typeface="Algerian"/>
              <a:cs typeface="Algerian"/>
              <a:sym typeface="Algerian"/>
            </a:endParaRPr>
          </a:p>
        </p:txBody>
      </p:sp>
      <p:pic>
        <p:nvPicPr>
          <p:cNvPr id="1344" name="Google Shape;1344;p23"/>
          <p:cNvPicPr preferRelativeResize="0"/>
          <p:nvPr/>
        </p:nvPicPr>
        <p:blipFill rotWithShape="1">
          <a:blip r:embed="rId5">
            <a:alphaModFix/>
          </a:blip>
          <a:srcRect/>
          <a:stretch/>
        </p:blipFill>
        <p:spPr>
          <a:xfrm>
            <a:off x="0" y="171"/>
            <a:ext cx="12192000" cy="6857657"/>
          </a:xfrm>
          <a:prstGeom prst="rect">
            <a:avLst/>
          </a:prstGeom>
          <a:noFill/>
          <a:ln>
            <a:noFill/>
          </a:ln>
        </p:spPr>
      </p:pic>
      <p:pic>
        <p:nvPicPr>
          <p:cNvPr id="1345" name="Google Shape;1345;p23"/>
          <p:cNvPicPr preferRelativeResize="0"/>
          <p:nvPr/>
        </p:nvPicPr>
        <p:blipFill rotWithShape="1">
          <a:blip r:embed="rId6">
            <a:alphaModFix/>
          </a:blip>
          <a:srcRect/>
          <a:stretch/>
        </p:blipFill>
        <p:spPr>
          <a:xfrm>
            <a:off x="4052410" y="2131685"/>
            <a:ext cx="3968449" cy="223225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pic>
        <p:nvPicPr>
          <p:cNvPr id="1350" name="Google Shape;1350;p24"/>
          <p:cNvPicPr preferRelativeResize="0"/>
          <p:nvPr/>
        </p:nvPicPr>
        <p:blipFill rotWithShape="1">
          <a:blip r:embed="rId3">
            <a:alphaModFix/>
          </a:blip>
          <a:srcRect t="7915" b="17084"/>
          <a:stretch/>
        </p:blipFill>
        <p:spPr>
          <a:xfrm>
            <a:off x="0" y="0"/>
            <a:ext cx="12192000" cy="6858000"/>
          </a:xfrm>
          <a:prstGeom prst="rect">
            <a:avLst/>
          </a:prstGeom>
          <a:noFill/>
          <a:ln>
            <a:noFill/>
          </a:ln>
        </p:spPr>
      </p:pic>
      <p:sp>
        <p:nvSpPr>
          <p:cNvPr id="1351" name="Google Shape;1351;p24"/>
          <p:cNvSpPr/>
          <p:nvPr/>
        </p:nvSpPr>
        <p:spPr>
          <a:xfrm>
            <a:off x="5467822" y="624587"/>
            <a:ext cx="3394912" cy="1861935"/>
          </a:xfrm>
          <a:prstGeom prst="rect">
            <a:avLst/>
          </a:prstGeom>
          <a:solidFill>
            <a:srgbClr val="757070">
              <a:alpha val="8078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52" name="Google Shape;1352;p24"/>
          <p:cNvSpPr txBox="1"/>
          <p:nvPr/>
        </p:nvSpPr>
        <p:spPr>
          <a:xfrm>
            <a:off x="5708894" y="718878"/>
            <a:ext cx="2854695" cy="110799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FF"/>
              </a:buClr>
              <a:buSzPts val="6600"/>
              <a:buFont typeface="Arial"/>
              <a:buNone/>
            </a:pPr>
            <a:r>
              <a:rPr lang="zh-TW" sz="6600" b="0" i="0" u="none" strike="noStrike" cap="none">
                <a:solidFill>
                  <a:srgbClr val="FFFFFF"/>
                </a:solidFill>
                <a:latin typeface="Arial"/>
                <a:ea typeface="Arial"/>
                <a:cs typeface="Arial"/>
                <a:sym typeface="Arial"/>
              </a:rPr>
              <a:t>宣教士</a:t>
            </a:r>
            <a:endParaRPr/>
          </a:p>
        </p:txBody>
      </p:sp>
      <p:sp>
        <p:nvSpPr>
          <p:cNvPr id="1353" name="Google Shape;1353;p24"/>
          <p:cNvSpPr/>
          <p:nvPr/>
        </p:nvSpPr>
        <p:spPr>
          <a:xfrm>
            <a:off x="796337" y="624587"/>
            <a:ext cx="4550416" cy="1861935"/>
          </a:xfrm>
          <a:prstGeom prst="rect">
            <a:avLst/>
          </a:prstGeom>
          <a:solidFill>
            <a:schemeClr val="lt1">
              <a:alpha val="8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54" name="Google Shape;1354;p24"/>
          <p:cNvSpPr txBox="1"/>
          <p:nvPr/>
        </p:nvSpPr>
        <p:spPr>
          <a:xfrm>
            <a:off x="881961" y="827597"/>
            <a:ext cx="4379168"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76A73"/>
              </a:buClr>
              <a:buSzPts val="5400"/>
              <a:buFont typeface="Arial"/>
              <a:buNone/>
            </a:pPr>
            <a:r>
              <a:rPr lang="zh-TW" sz="5400" b="0" i="0" u="none" strike="noStrike" cap="none">
                <a:solidFill>
                  <a:srgbClr val="676A73"/>
                </a:solidFill>
                <a:latin typeface="Arial"/>
                <a:ea typeface="Arial"/>
                <a:cs typeface="Arial"/>
                <a:sym typeface="Arial"/>
              </a:rPr>
              <a:t>最需要幫助的</a:t>
            </a:r>
            <a:endParaRPr/>
          </a:p>
        </p:txBody>
      </p:sp>
      <p:sp>
        <p:nvSpPr>
          <p:cNvPr id="1355" name="Google Shape;1355;p24"/>
          <p:cNvSpPr txBox="1"/>
          <p:nvPr/>
        </p:nvSpPr>
        <p:spPr>
          <a:xfrm>
            <a:off x="1010187" y="1632392"/>
            <a:ext cx="4078805" cy="7078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676A73"/>
              </a:buClr>
              <a:buSzPts val="4000"/>
              <a:buFont typeface="EB Garamond"/>
              <a:buNone/>
            </a:pPr>
            <a:r>
              <a:rPr lang="zh-TW" sz="4000" b="1" i="0" u="none" strike="noStrike" cap="none">
                <a:solidFill>
                  <a:srgbClr val="676A73"/>
                </a:solidFill>
                <a:latin typeface="EB Garamond"/>
                <a:ea typeface="EB Garamond"/>
                <a:cs typeface="EB Garamond"/>
                <a:sym typeface="EB Garamond"/>
              </a:rPr>
              <a:t>The most needed</a:t>
            </a:r>
            <a:endParaRPr sz="4000" b="1" i="0" u="none" strike="noStrike" cap="none">
              <a:solidFill>
                <a:srgbClr val="676A73"/>
              </a:solidFill>
              <a:latin typeface="EB Garamond"/>
              <a:ea typeface="EB Garamond"/>
              <a:cs typeface="EB Garamond"/>
              <a:sym typeface="EB Garamond"/>
            </a:endParaRPr>
          </a:p>
        </p:txBody>
      </p:sp>
      <p:sp>
        <p:nvSpPr>
          <p:cNvPr id="1356" name="Google Shape;1356;p24"/>
          <p:cNvSpPr txBox="1"/>
          <p:nvPr/>
        </p:nvSpPr>
        <p:spPr>
          <a:xfrm>
            <a:off x="5638948" y="1707514"/>
            <a:ext cx="3016081" cy="64633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FF"/>
              </a:buClr>
              <a:buSzPts val="3600"/>
              <a:buFont typeface="EB Garamond"/>
              <a:buNone/>
            </a:pPr>
            <a:r>
              <a:rPr lang="zh-TW" sz="3600" b="1" i="0" u="none" strike="noStrike" cap="none">
                <a:solidFill>
                  <a:srgbClr val="FFFFFF"/>
                </a:solidFill>
                <a:latin typeface="EB Garamond"/>
                <a:ea typeface="EB Garamond"/>
                <a:cs typeface="EB Garamond"/>
                <a:sym typeface="EB Garamond"/>
              </a:rPr>
              <a:t>Missionaries</a:t>
            </a:r>
            <a:endParaRPr sz="3600" b="1" i="0" u="none" strike="noStrike" cap="none">
              <a:solidFill>
                <a:srgbClr val="FFFFFF"/>
              </a:solidFill>
              <a:latin typeface="EB Garamond"/>
              <a:ea typeface="EB Garamond"/>
              <a:cs typeface="EB Garamond"/>
              <a:sym typeface="EB Garamond"/>
            </a:endParaRPr>
          </a:p>
        </p:txBody>
      </p:sp>
      <p:sp>
        <p:nvSpPr>
          <p:cNvPr id="1357" name="Google Shape;1357;p24"/>
          <p:cNvSpPr/>
          <p:nvPr/>
        </p:nvSpPr>
        <p:spPr>
          <a:xfrm>
            <a:off x="8862734" y="5673086"/>
            <a:ext cx="3347554" cy="922141"/>
          </a:xfrm>
          <a:prstGeom prst="rect">
            <a:avLst/>
          </a:prstGeom>
          <a:solidFill>
            <a:srgbClr val="E1DF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58" name="Google Shape;1358;p24"/>
          <p:cNvSpPr txBox="1"/>
          <p:nvPr/>
        </p:nvSpPr>
        <p:spPr>
          <a:xfrm>
            <a:off x="9155342" y="5658855"/>
            <a:ext cx="2899780"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AC9787"/>
              </a:buClr>
              <a:buSzPts val="3200"/>
              <a:buFont typeface="Arial"/>
              <a:buNone/>
            </a:pPr>
            <a:r>
              <a:rPr lang="zh-TW" sz="3200" b="0" i="0" u="none" strike="noStrike" cap="none">
                <a:solidFill>
                  <a:srgbClr val="AC9787"/>
                </a:solidFill>
                <a:latin typeface="Arial"/>
                <a:ea typeface="Arial"/>
                <a:cs typeface="Arial"/>
                <a:sym typeface="Arial"/>
              </a:rPr>
              <a:t>請過來幫助我 </a:t>
            </a:r>
            <a:endParaRPr/>
          </a:p>
        </p:txBody>
      </p:sp>
      <p:sp>
        <p:nvSpPr>
          <p:cNvPr id="1359" name="Google Shape;1359;p24"/>
          <p:cNvSpPr txBox="1"/>
          <p:nvPr/>
        </p:nvSpPr>
        <p:spPr>
          <a:xfrm>
            <a:off x="9155342" y="6212841"/>
            <a:ext cx="2899780" cy="36815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AC9787"/>
              </a:buClr>
              <a:buSzPts val="1800"/>
              <a:buFont typeface="Calibri"/>
              <a:buNone/>
            </a:pPr>
            <a:r>
              <a:rPr lang="zh-TW" sz="1800" b="1" i="0" u="none" strike="noStrike" cap="none">
                <a:solidFill>
                  <a:srgbClr val="AC9787"/>
                </a:solidFill>
                <a:latin typeface="Calibri"/>
                <a:ea typeface="Calibri"/>
                <a:cs typeface="Calibri"/>
                <a:sym typeface="Calibri"/>
              </a:rPr>
              <a:t>Please Come Help Us</a:t>
            </a:r>
            <a:endParaRPr sz="1800" b="1" i="0" u="none" strike="noStrike" cap="none">
              <a:solidFill>
                <a:srgbClr val="AC9787"/>
              </a:solidFill>
              <a:latin typeface="Calibri"/>
              <a:ea typeface="Calibri"/>
              <a:cs typeface="Calibri"/>
              <a:sym typeface="Calibri"/>
            </a:endParaRPr>
          </a:p>
        </p:txBody>
      </p:sp>
      <p:sp>
        <p:nvSpPr>
          <p:cNvPr id="1360" name="Google Shape;1360;p24"/>
          <p:cNvSpPr txBox="1"/>
          <p:nvPr/>
        </p:nvSpPr>
        <p:spPr>
          <a:xfrm>
            <a:off x="621502" y="5648363"/>
            <a:ext cx="5775632"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Calibri"/>
              <a:buNone/>
            </a:pPr>
            <a:r>
              <a:rPr lang="zh-TW" sz="2800" b="0" i="0" u="none" strike="noStrike" cap="none">
                <a:solidFill>
                  <a:srgbClr val="FFFFFF"/>
                </a:solidFill>
                <a:latin typeface="Calibri"/>
                <a:ea typeface="Calibri"/>
                <a:cs typeface="Calibri"/>
                <a:sym typeface="Calibri"/>
              </a:rPr>
              <a:t>M2M宣教士</a:t>
            </a:r>
            <a:br>
              <a:rPr lang="zh-TW" sz="2800" b="0" i="0" u="none" strike="noStrike" cap="none">
                <a:solidFill>
                  <a:srgbClr val="FFFFFF"/>
                </a:solidFill>
                <a:latin typeface="Calibri"/>
                <a:ea typeface="Calibri"/>
                <a:cs typeface="Calibri"/>
                <a:sym typeface="Calibri"/>
              </a:rPr>
            </a:br>
            <a:r>
              <a:rPr lang="zh-TW" sz="2800" b="0" i="0" u="none" strike="noStrike" cap="none">
                <a:solidFill>
                  <a:srgbClr val="FFFFFF"/>
                </a:solidFill>
                <a:latin typeface="Calibri"/>
                <a:ea typeface="Calibri"/>
                <a:cs typeface="Calibri"/>
                <a:sym typeface="Calibri"/>
              </a:rPr>
              <a:t>M2M Missionaries</a:t>
            </a:r>
            <a:endParaRPr sz="2800" b="0" i="0" u="none" strike="noStrike" cap="none">
              <a:solidFill>
                <a:srgbClr val="FFFFFF"/>
              </a:solidFill>
              <a:latin typeface="Calibri"/>
              <a:ea typeface="Calibri"/>
              <a:cs typeface="Calibri"/>
              <a:sym typeface="Calibri"/>
            </a:endParaRPr>
          </a:p>
        </p:txBody>
      </p:sp>
      <p:pic>
        <p:nvPicPr>
          <p:cNvPr id="1361" name="Google Shape;1361;p24"/>
          <p:cNvPicPr preferRelativeResize="0"/>
          <p:nvPr/>
        </p:nvPicPr>
        <p:blipFill rotWithShape="1">
          <a:blip r:embed="rId4">
            <a:alphaModFix/>
          </a:blip>
          <a:srcRect/>
          <a:stretch/>
        </p:blipFill>
        <p:spPr>
          <a:xfrm>
            <a:off x="0" y="0"/>
            <a:ext cx="12192000"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sp>
        <p:nvSpPr>
          <p:cNvPr id="1367" name="Google Shape;1367;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368" name="Google Shape;1368;p25"/>
          <p:cNvSpPr txBox="1">
            <a:spLocks noGrp="1"/>
          </p:cNvSpPr>
          <p:nvPr>
            <p:ph type="body" idx="1"/>
          </p:nvPr>
        </p:nvSpPr>
        <p:spPr>
          <a:xfrm>
            <a:off x="838200" y="2887249"/>
            <a:ext cx="10515600" cy="3289714"/>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5400"/>
              <a:buNone/>
            </a:pPr>
            <a:r>
              <a:rPr lang="zh-TW" sz="5400" u="sng">
                <a:solidFill>
                  <a:schemeClr val="lt1"/>
                </a:solidFill>
                <a:hlinkClick r:id="rId3">
                  <a:extLst>
                    <a:ext uri="{A12FA001-AC4F-418D-AE19-62706E023703}">
                      <ahyp:hlinkClr xmlns:ahyp="http://schemas.microsoft.com/office/drawing/2018/hyperlinkcolor" val="tx"/>
                    </a:ext>
                  </a:extLst>
                </a:hlinkClick>
              </a:rPr>
              <a:t>影片</a:t>
            </a:r>
            <a:r>
              <a:rPr lang="zh-TW" sz="5400">
                <a:solidFill>
                  <a:schemeClr val="lt1"/>
                </a:solidFill>
              </a:rPr>
              <a:t>3</a:t>
            </a:r>
            <a:endParaRPr sz="5400">
              <a:solidFill>
                <a:schemeClr val="lt1"/>
              </a:solidFill>
            </a:endParaRPr>
          </a:p>
        </p:txBody>
      </p:sp>
      <p:sp>
        <p:nvSpPr>
          <p:cNvPr id="1369" name="Google Shape;136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altLang="zh-TW" sz="1200" b="0" i="0" u="none" strike="noStrike" cap="none">
                <a:solidFill>
                  <a:srgbClr val="888888"/>
                </a:solidFill>
                <a:latin typeface="Calibri"/>
                <a:ea typeface="Calibri"/>
                <a:cs typeface="Calibri"/>
                <a:sym typeface="Calibri"/>
              </a:rPr>
              <a:t>25</a:t>
            </a:fld>
            <a:endParaRPr sz="1200" b="0" i="0" u="none" strike="noStrike" cap="none">
              <a:solidFill>
                <a:srgbClr val="888888"/>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8E7FB"/>
        </a:solidFill>
        <a:effectLst/>
      </p:bgPr>
    </p:bg>
    <p:spTree>
      <p:nvGrpSpPr>
        <p:cNvPr id="1" name="Shape 1373"/>
        <p:cNvGrpSpPr/>
        <p:nvPr/>
      </p:nvGrpSpPr>
      <p:grpSpPr>
        <a:xfrm>
          <a:off x="0" y="0"/>
          <a:ext cx="0" cy="0"/>
          <a:chOff x="0" y="0"/>
          <a:chExt cx="0" cy="0"/>
        </a:xfrm>
      </p:grpSpPr>
      <p:pic>
        <p:nvPicPr>
          <p:cNvPr id="1374" name="Google Shape;1374;p26"/>
          <p:cNvPicPr preferRelativeResize="0"/>
          <p:nvPr/>
        </p:nvPicPr>
        <p:blipFill rotWithShape="1">
          <a:blip r:embed="rId3">
            <a:alphaModFix/>
          </a:blip>
          <a:srcRect/>
          <a:stretch/>
        </p:blipFill>
        <p:spPr>
          <a:xfrm>
            <a:off x="7287639" y="1953639"/>
            <a:ext cx="4904361" cy="4904361"/>
          </a:xfrm>
          <a:prstGeom prst="rect">
            <a:avLst/>
          </a:prstGeom>
          <a:noFill/>
          <a:ln>
            <a:noFill/>
          </a:ln>
        </p:spPr>
      </p:pic>
      <p:pic>
        <p:nvPicPr>
          <p:cNvPr id="1375" name="Google Shape;1375;p26"/>
          <p:cNvPicPr preferRelativeResize="0"/>
          <p:nvPr/>
        </p:nvPicPr>
        <p:blipFill rotWithShape="1">
          <a:blip r:embed="rId4">
            <a:alphaModFix/>
          </a:blip>
          <a:srcRect/>
          <a:stretch/>
        </p:blipFill>
        <p:spPr>
          <a:xfrm>
            <a:off x="0" y="-346337"/>
            <a:ext cx="8521430" cy="7895001"/>
          </a:xfrm>
          <a:prstGeom prst="rect">
            <a:avLst/>
          </a:prstGeom>
          <a:noFill/>
          <a:ln>
            <a:noFill/>
          </a:ln>
        </p:spPr>
      </p:pic>
      <p:sp>
        <p:nvSpPr>
          <p:cNvPr id="1376" name="Google Shape;1376;p26"/>
          <p:cNvSpPr txBox="1"/>
          <p:nvPr/>
        </p:nvSpPr>
        <p:spPr>
          <a:xfrm>
            <a:off x="-259006" y="1953639"/>
            <a:ext cx="7805651" cy="32162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8E7FB"/>
              </a:buClr>
              <a:buSzPts val="11500"/>
              <a:buFont typeface="Arial"/>
              <a:buNone/>
            </a:pPr>
            <a:r>
              <a:rPr lang="zh-TW" sz="11500" b="0" i="0" u="none" strike="noStrike" cap="none">
                <a:solidFill>
                  <a:srgbClr val="C8E7FB"/>
                </a:solidFill>
                <a:latin typeface="Arial"/>
                <a:ea typeface="Arial"/>
                <a:cs typeface="Arial"/>
                <a:sym typeface="Arial"/>
              </a:rPr>
              <a:t>未得之民</a:t>
            </a:r>
            <a:endParaRPr sz="11500" b="0" i="0" u="none" strike="noStrike" cap="none">
              <a:solidFill>
                <a:srgbClr val="C8E7FB"/>
              </a:solidFill>
              <a:latin typeface="Arial"/>
              <a:ea typeface="Arial"/>
              <a:cs typeface="Arial"/>
              <a:sym typeface="Arial"/>
            </a:endParaRPr>
          </a:p>
          <a:p>
            <a:pPr marL="0" marR="0" lvl="0" indent="0" algn="ctr" rtl="0">
              <a:lnSpc>
                <a:spcPct val="100000"/>
              </a:lnSpc>
              <a:spcBef>
                <a:spcPts val="0"/>
              </a:spcBef>
              <a:spcAft>
                <a:spcPts val="0"/>
              </a:spcAft>
              <a:buClr>
                <a:srgbClr val="C8E7FB"/>
              </a:buClr>
              <a:buSzPts val="8800"/>
              <a:buFont typeface="Arial"/>
              <a:buNone/>
            </a:pPr>
            <a:r>
              <a:rPr lang="zh-TW" sz="8800" b="0" i="0" u="none" strike="noStrike" cap="none">
                <a:solidFill>
                  <a:srgbClr val="C8E7FB"/>
                </a:solidFill>
                <a:latin typeface="Arial"/>
                <a:ea typeface="Arial"/>
                <a:cs typeface="Arial"/>
                <a:sym typeface="Arial"/>
              </a:rPr>
              <a:t>宣教的挑戰</a:t>
            </a:r>
            <a:endParaRPr/>
          </a:p>
        </p:txBody>
      </p:sp>
      <p:pic>
        <p:nvPicPr>
          <p:cNvPr id="1377" name="Google Shape;1377;p26"/>
          <p:cNvPicPr preferRelativeResize="0"/>
          <p:nvPr/>
        </p:nvPicPr>
        <p:blipFill rotWithShape="1">
          <a:blip r:embed="rId5">
            <a:alphaModFix/>
          </a:blip>
          <a:srcRect/>
          <a:stretch/>
        </p:blipFill>
        <p:spPr>
          <a:xfrm>
            <a:off x="0" y="0"/>
            <a:ext cx="12192000"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81"/>
        <p:cNvGrpSpPr/>
        <p:nvPr/>
      </p:nvGrpSpPr>
      <p:grpSpPr>
        <a:xfrm>
          <a:off x="0" y="0"/>
          <a:ext cx="0" cy="0"/>
          <a:chOff x="0" y="0"/>
          <a:chExt cx="0" cy="0"/>
        </a:xfrm>
      </p:grpSpPr>
      <p:sp>
        <p:nvSpPr>
          <p:cNvPr id="1382" name="Google Shape;1382;p27"/>
          <p:cNvSpPr/>
          <p:nvPr/>
        </p:nvSpPr>
        <p:spPr>
          <a:xfrm>
            <a:off x="737885" y="517289"/>
            <a:ext cx="5260362" cy="822959"/>
          </a:xfrm>
          <a:prstGeom prst="roundRect">
            <a:avLst>
              <a:gd name="adj" fmla="val 16667"/>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83" name="Google Shape;1383;p27"/>
          <p:cNvSpPr txBox="1"/>
          <p:nvPr/>
        </p:nvSpPr>
        <p:spPr>
          <a:xfrm>
            <a:off x="1195086" y="227333"/>
            <a:ext cx="2061555"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3600"/>
              <a:buFont typeface="Arial"/>
              <a:buNone/>
            </a:pPr>
            <a:r>
              <a:rPr lang="zh-TW" sz="3600" b="0" i="0" u="none" strike="noStrike" cap="none">
                <a:solidFill>
                  <a:srgbClr val="7F7F7F"/>
                </a:solidFill>
                <a:latin typeface="Arial"/>
                <a:ea typeface="Arial"/>
                <a:cs typeface="Arial"/>
                <a:sym typeface="Arial"/>
              </a:rPr>
              <a:t>天災人禍</a:t>
            </a:r>
            <a:endParaRPr/>
          </a:p>
        </p:txBody>
      </p:sp>
      <p:sp>
        <p:nvSpPr>
          <p:cNvPr id="1384" name="Google Shape;1384;p27"/>
          <p:cNvSpPr txBox="1"/>
          <p:nvPr/>
        </p:nvSpPr>
        <p:spPr>
          <a:xfrm>
            <a:off x="1225409" y="897537"/>
            <a:ext cx="3857105"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8296B0"/>
              </a:buClr>
              <a:buSzPts val="1600"/>
              <a:buFont typeface="Arial"/>
              <a:buNone/>
            </a:pPr>
            <a:r>
              <a:rPr lang="zh-TW" sz="1600" b="0" i="0" u="none" strike="noStrike" cap="none">
                <a:solidFill>
                  <a:srgbClr val="8296B0"/>
                </a:solidFill>
                <a:latin typeface="Arial"/>
                <a:ea typeface="Arial"/>
                <a:cs typeface="Arial"/>
                <a:sym typeface="Arial"/>
              </a:rPr>
              <a:t>土石流、地震、暴雨洪水、旱災飢荒</a:t>
            </a:r>
            <a:endParaRPr/>
          </a:p>
        </p:txBody>
      </p:sp>
      <p:sp>
        <p:nvSpPr>
          <p:cNvPr id="1385" name="Google Shape;1385;p27"/>
          <p:cNvSpPr/>
          <p:nvPr/>
        </p:nvSpPr>
        <p:spPr>
          <a:xfrm>
            <a:off x="310574" y="552994"/>
            <a:ext cx="726570" cy="699558"/>
          </a:xfrm>
          <a:prstGeom prst="ellipse">
            <a:avLst/>
          </a:prstGeom>
          <a:solidFill>
            <a:srgbClr val="ACB8C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386" name="Google Shape;1386;p27"/>
          <p:cNvPicPr preferRelativeResize="0"/>
          <p:nvPr/>
        </p:nvPicPr>
        <p:blipFill rotWithShape="1">
          <a:blip r:embed="rId3">
            <a:alphaModFix/>
          </a:blip>
          <a:srcRect/>
          <a:stretch/>
        </p:blipFill>
        <p:spPr>
          <a:xfrm>
            <a:off x="324080" y="568851"/>
            <a:ext cx="699558" cy="699558"/>
          </a:xfrm>
          <a:prstGeom prst="rect">
            <a:avLst/>
          </a:prstGeom>
          <a:noFill/>
          <a:ln>
            <a:noFill/>
          </a:ln>
        </p:spPr>
      </p:pic>
      <p:sp>
        <p:nvSpPr>
          <p:cNvPr id="1387" name="Google Shape;1387;p27"/>
          <p:cNvSpPr/>
          <p:nvPr/>
        </p:nvSpPr>
        <p:spPr>
          <a:xfrm>
            <a:off x="737884" y="1786798"/>
            <a:ext cx="5260363" cy="822959"/>
          </a:xfrm>
          <a:prstGeom prst="roundRect">
            <a:avLst>
              <a:gd name="adj" fmla="val 16667"/>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88" name="Google Shape;1388;p27"/>
          <p:cNvSpPr txBox="1"/>
          <p:nvPr/>
        </p:nvSpPr>
        <p:spPr>
          <a:xfrm>
            <a:off x="1195086" y="1496842"/>
            <a:ext cx="2061555"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3600"/>
              <a:buFont typeface="Arial"/>
              <a:buNone/>
            </a:pPr>
            <a:r>
              <a:rPr lang="zh-TW" sz="3600" b="0" i="0" u="none" strike="noStrike" cap="none">
                <a:solidFill>
                  <a:srgbClr val="7F7F7F"/>
                </a:solidFill>
                <a:latin typeface="Arial"/>
                <a:ea typeface="Arial"/>
                <a:cs typeface="Arial"/>
                <a:sym typeface="Arial"/>
              </a:rPr>
              <a:t>戰爭難民</a:t>
            </a:r>
            <a:endParaRPr/>
          </a:p>
        </p:txBody>
      </p:sp>
      <p:sp>
        <p:nvSpPr>
          <p:cNvPr id="1389" name="Google Shape;1389;p27"/>
          <p:cNvSpPr txBox="1"/>
          <p:nvPr/>
        </p:nvSpPr>
        <p:spPr>
          <a:xfrm>
            <a:off x="1195086" y="2198277"/>
            <a:ext cx="494784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8296B0"/>
              </a:buClr>
              <a:buSzPts val="1400"/>
              <a:buFont typeface="Arial"/>
              <a:buNone/>
            </a:pPr>
            <a:r>
              <a:rPr lang="zh-TW" sz="1400" b="0" i="0" u="none" strike="noStrike" cap="none">
                <a:solidFill>
                  <a:srgbClr val="8296B0"/>
                </a:solidFill>
                <a:latin typeface="Arial"/>
                <a:ea typeface="Arial"/>
                <a:cs typeface="Arial"/>
                <a:sym typeface="Arial"/>
              </a:rPr>
              <a:t>國與國的戰爭、民族之間的衝突、人民與國家的內鬥</a:t>
            </a:r>
            <a:endParaRPr sz="1400" b="0" i="0" u="none" strike="noStrike" cap="none">
              <a:solidFill>
                <a:srgbClr val="8296B0"/>
              </a:solidFill>
              <a:latin typeface="Arial"/>
              <a:ea typeface="Arial"/>
              <a:cs typeface="Arial"/>
              <a:sym typeface="Arial"/>
            </a:endParaRPr>
          </a:p>
        </p:txBody>
      </p:sp>
      <p:sp>
        <p:nvSpPr>
          <p:cNvPr id="1390" name="Google Shape;1390;p27"/>
          <p:cNvSpPr/>
          <p:nvPr/>
        </p:nvSpPr>
        <p:spPr>
          <a:xfrm>
            <a:off x="310574" y="1822503"/>
            <a:ext cx="726570" cy="699558"/>
          </a:xfrm>
          <a:prstGeom prst="ellipse">
            <a:avLst/>
          </a:prstGeom>
          <a:solidFill>
            <a:srgbClr val="ACB8C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391" name="Google Shape;1391;p27"/>
          <p:cNvPicPr preferRelativeResize="0"/>
          <p:nvPr/>
        </p:nvPicPr>
        <p:blipFill rotWithShape="1">
          <a:blip r:embed="rId4">
            <a:alphaModFix/>
          </a:blip>
          <a:srcRect/>
          <a:stretch/>
        </p:blipFill>
        <p:spPr>
          <a:xfrm>
            <a:off x="386584" y="1932776"/>
            <a:ext cx="601806" cy="420794"/>
          </a:xfrm>
          <a:prstGeom prst="rect">
            <a:avLst/>
          </a:prstGeom>
          <a:noFill/>
          <a:ln>
            <a:noFill/>
          </a:ln>
        </p:spPr>
      </p:pic>
      <p:sp>
        <p:nvSpPr>
          <p:cNvPr id="1392" name="Google Shape;1392;p27"/>
          <p:cNvSpPr/>
          <p:nvPr/>
        </p:nvSpPr>
        <p:spPr>
          <a:xfrm>
            <a:off x="721258" y="3097748"/>
            <a:ext cx="5276990" cy="822959"/>
          </a:xfrm>
          <a:prstGeom prst="roundRect">
            <a:avLst>
              <a:gd name="adj" fmla="val 16667"/>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93" name="Google Shape;1393;p27"/>
          <p:cNvSpPr txBox="1"/>
          <p:nvPr/>
        </p:nvSpPr>
        <p:spPr>
          <a:xfrm>
            <a:off x="1178459" y="2807792"/>
            <a:ext cx="2061555"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3600"/>
              <a:buFont typeface="Arial"/>
              <a:buNone/>
            </a:pPr>
            <a:r>
              <a:rPr lang="zh-TW" sz="3600" b="0" i="0" u="none" strike="noStrike" cap="none">
                <a:solidFill>
                  <a:srgbClr val="7F7F7F"/>
                </a:solidFill>
                <a:latin typeface="Arial"/>
                <a:ea typeface="Arial"/>
                <a:cs typeface="Arial"/>
                <a:sym typeface="Arial"/>
              </a:rPr>
              <a:t>貧窮指數</a:t>
            </a:r>
            <a:endParaRPr/>
          </a:p>
        </p:txBody>
      </p:sp>
      <p:sp>
        <p:nvSpPr>
          <p:cNvPr id="1394" name="Google Shape;1394;p27"/>
          <p:cNvSpPr txBox="1"/>
          <p:nvPr/>
        </p:nvSpPr>
        <p:spPr>
          <a:xfrm>
            <a:off x="1120626" y="3405936"/>
            <a:ext cx="4947841" cy="4924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8296B0"/>
              </a:buClr>
              <a:buSzPts val="1300"/>
              <a:buFont typeface="Arial"/>
              <a:buNone/>
            </a:pPr>
            <a:r>
              <a:rPr lang="zh-TW" sz="1300" b="0" i="0" u="none" strike="noStrike" cap="none">
                <a:solidFill>
                  <a:srgbClr val="8296B0"/>
                </a:solidFill>
                <a:latin typeface="Arial"/>
                <a:ea typeface="Arial"/>
                <a:cs typeface="Arial"/>
                <a:sym typeface="Arial"/>
              </a:rPr>
              <a:t>糧食和生活資源不足、沒有工作機會、政府無力照顧保障基本權益，沒有最貧窮只有更貧窮，全世界TOP50 其中TOP10是在非洲</a:t>
            </a:r>
            <a:endParaRPr sz="1300" b="0" i="0" u="none" strike="noStrike" cap="none">
              <a:solidFill>
                <a:srgbClr val="8296B0"/>
              </a:solidFill>
              <a:latin typeface="Arial"/>
              <a:ea typeface="Arial"/>
              <a:cs typeface="Arial"/>
              <a:sym typeface="Arial"/>
            </a:endParaRPr>
          </a:p>
        </p:txBody>
      </p:sp>
      <p:sp>
        <p:nvSpPr>
          <p:cNvPr id="1395" name="Google Shape;1395;p27"/>
          <p:cNvSpPr/>
          <p:nvPr/>
        </p:nvSpPr>
        <p:spPr>
          <a:xfrm>
            <a:off x="332859" y="3133453"/>
            <a:ext cx="726570" cy="699558"/>
          </a:xfrm>
          <a:prstGeom prst="ellipse">
            <a:avLst/>
          </a:prstGeom>
          <a:solidFill>
            <a:srgbClr val="ACB8C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96" name="Google Shape;1396;p27"/>
          <p:cNvSpPr/>
          <p:nvPr/>
        </p:nvSpPr>
        <p:spPr>
          <a:xfrm>
            <a:off x="737468" y="4349370"/>
            <a:ext cx="5260779" cy="822959"/>
          </a:xfrm>
          <a:prstGeom prst="roundRect">
            <a:avLst>
              <a:gd name="adj" fmla="val 16667"/>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97" name="Google Shape;1397;p27"/>
          <p:cNvSpPr txBox="1"/>
          <p:nvPr/>
        </p:nvSpPr>
        <p:spPr>
          <a:xfrm>
            <a:off x="1194670" y="4108054"/>
            <a:ext cx="2061555"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3600"/>
              <a:buFont typeface="Arial"/>
              <a:buNone/>
            </a:pPr>
            <a:r>
              <a:rPr lang="zh-TW" sz="3600" b="0" i="0" u="none" strike="noStrike" cap="none">
                <a:solidFill>
                  <a:srgbClr val="7F7F7F"/>
                </a:solidFill>
                <a:latin typeface="Arial"/>
                <a:ea typeface="Arial"/>
                <a:cs typeface="Arial"/>
                <a:sym typeface="Arial"/>
              </a:rPr>
              <a:t>病毒感染</a:t>
            </a:r>
            <a:endParaRPr/>
          </a:p>
        </p:txBody>
      </p:sp>
      <p:sp>
        <p:nvSpPr>
          <p:cNvPr id="1398" name="Google Shape;1398;p27"/>
          <p:cNvSpPr txBox="1"/>
          <p:nvPr/>
        </p:nvSpPr>
        <p:spPr>
          <a:xfrm>
            <a:off x="1120626" y="4749621"/>
            <a:ext cx="494784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8296B0"/>
              </a:buClr>
              <a:buSzPts val="1400"/>
              <a:buFont typeface="Arial"/>
              <a:buNone/>
            </a:pPr>
            <a:r>
              <a:rPr lang="zh-TW" sz="1400" b="0" i="0" u="none" strike="noStrike" cap="none">
                <a:solidFill>
                  <a:srgbClr val="8296B0"/>
                </a:solidFill>
                <a:latin typeface="Arial"/>
                <a:ea typeface="Arial"/>
                <a:cs typeface="Arial"/>
                <a:sym typeface="Arial"/>
              </a:rPr>
              <a:t>瘟疫、瘧疾、愛滋病、痲瘋病、及各種不同的傳染流行疾病</a:t>
            </a:r>
            <a:endParaRPr sz="1400" b="0" i="0" u="none" strike="noStrike" cap="none">
              <a:solidFill>
                <a:srgbClr val="8296B0"/>
              </a:solidFill>
              <a:latin typeface="Arial"/>
              <a:ea typeface="Arial"/>
              <a:cs typeface="Arial"/>
              <a:sym typeface="Arial"/>
            </a:endParaRPr>
          </a:p>
        </p:txBody>
      </p:sp>
      <p:sp>
        <p:nvSpPr>
          <p:cNvPr id="1399" name="Google Shape;1399;p27"/>
          <p:cNvSpPr/>
          <p:nvPr/>
        </p:nvSpPr>
        <p:spPr>
          <a:xfrm>
            <a:off x="349070" y="4385075"/>
            <a:ext cx="726570" cy="699558"/>
          </a:xfrm>
          <a:prstGeom prst="ellipse">
            <a:avLst/>
          </a:prstGeom>
          <a:solidFill>
            <a:srgbClr val="ACB8C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400" name="Google Shape;1400;p27"/>
          <p:cNvPicPr preferRelativeResize="0"/>
          <p:nvPr/>
        </p:nvPicPr>
        <p:blipFill rotWithShape="1">
          <a:blip r:embed="rId5">
            <a:alphaModFix/>
          </a:blip>
          <a:srcRect/>
          <a:stretch/>
        </p:blipFill>
        <p:spPr>
          <a:xfrm>
            <a:off x="303864" y="4405084"/>
            <a:ext cx="767245" cy="767245"/>
          </a:xfrm>
          <a:prstGeom prst="rect">
            <a:avLst/>
          </a:prstGeom>
          <a:noFill/>
          <a:ln>
            <a:noFill/>
          </a:ln>
        </p:spPr>
      </p:pic>
      <p:pic>
        <p:nvPicPr>
          <p:cNvPr id="1401" name="Google Shape;1401;p27"/>
          <p:cNvPicPr preferRelativeResize="0"/>
          <p:nvPr/>
        </p:nvPicPr>
        <p:blipFill rotWithShape="1">
          <a:blip r:embed="rId6">
            <a:alphaModFix/>
          </a:blip>
          <a:srcRect/>
          <a:stretch/>
        </p:blipFill>
        <p:spPr>
          <a:xfrm>
            <a:off x="365698" y="3210776"/>
            <a:ext cx="657940" cy="657940"/>
          </a:xfrm>
          <a:prstGeom prst="rect">
            <a:avLst/>
          </a:prstGeom>
          <a:noFill/>
          <a:ln>
            <a:noFill/>
          </a:ln>
        </p:spPr>
      </p:pic>
      <p:sp>
        <p:nvSpPr>
          <p:cNvPr id="1402" name="Google Shape;1402;p27"/>
          <p:cNvSpPr/>
          <p:nvPr/>
        </p:nvSpPr>
        <p:spPr>
          <a:xfrm>
            <a:off x="720424" y="5596405"/>
            <a:ext cx="5277823" cy="822959"/>
          </a:xfrm>
          <a:prstGeom prst="roundRect">
            <a:avLst>
              <a:gd name="adj" fmla="val 16667"/>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03" name="Google Shape;1403;p27"/>
          <p:cNvSpPr txBox="1"/>
          <p:nvPr/>
        </p:nvSpPr>
        <p:spPr>
          <a:xfrm>
            <a:off x="1177626" y="5306449"/>
            <a:ext cx="2061555"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3600"/>
              <a:buFont typeface="Arial"/>
              <a:buNone/>
            </a:pPr>
            <a:r>
              <a:rPr lang="zh-TW" sz="3600" b="0" i="0" u="none" strike="noStrike" cap="none">
                <a:solidFill>
                  <a:srgbClr val="7F7F7F"/>
                </a:solidFill>
                <a:latin typeface="Arial"/>
                <a:ea typeface="Arial"/>
                <a:cs typeface="Arial"/>
                <a:sym typeface="Arial"/>
              </a:rPr>
              <a:t>逼迫危難</a:t>
            </a:r>
            <a:endParaRPr/>
          </a:p>
        </p:txBody>
      </p:sp>
      <p:sp>
        <p:nvSpPr>
          <p:cNvPr id="1404" name="Google Shape;1404;p27"/>
          <p:cNvSpPr txBox="1"/>
          <p:nvPr/>
        </p:nvSpPr>
        <p:spPr>
          <a:xfrm>
            <a:off x="1120626" y="5896144"/>
            <a:ext cx="494784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8296B0"/>
              </a:buClr>
              <a:buSzPts val="1400"/>
              <a:buFont typeface="Arial"/>
              <a:buNone/>
            </a:pPr>
            <a:r>
              <a:rPr lang="zh-TW" sz="1400" b="0" i="0" u="none" strike="noStrike" cap="none">
                <a:solidFill>
                  <a:srgbClr val="8296B0"/>
                </a:solidFill>
                <a:latin typeface="Arial"/>
                <a:ea typeface="Arial"/>
                <a:cs typeface="Arial"/>
                <a:sym typeface="Arial"/>
              </a:rPr>
              <a:t>穆斯林極端分子的各種暴力迫害、民族傳統信仰的反對攻擊、殉道的危險</a:t>
            </a:r>
            <a:endParaRPr sz="1400" b="0" i="0" u="none" strike="noStrike" cap="none">
              <a:solidFill>
                <a:srgbClr val="8296B0"/>
              </a:solidFill>
              <a:latin typeface="Arial"/>
              <a:ea typeface="Arial"/>
              <a:cs typeface="Arial"/>
              <a:sym typeface="Arial"/>
            </a:endParaRPr>
          </a:p>
        </p:txBody>
      </p:sp>
      <p:sp>
        <p:nvSpPr>
          <p:cNvPr id="1405" name="Google Shape;1405;p27"/>
          <p:cNvSpPr/>
          <p:nvPr/>
        </p:nvSpPr>
        <p:spPr>
          <a:xfrm>
            <a:off x="332026" y="5632110"/>
            <a:ext cx="726570" cy="699558"/>
          </a:xfrm>
          <a:prstGeom prst="ellipse">
            <a:avLst/>
          </a:prstGeom>
          <a:solidFill>
            <a:srgbClr val="ACB8C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06" name="Google Shape;1406;p27"/>
          <p:cNvSpPr/>
          <p:nvPr/>
        </p:nvSpPr>
        <p:spPr>
          <a:xfrm>
            <a:off x="6622412" y="495811"/>
            <a:ext cx="5303699" cy="822959"/>
          </a:xfrm>
          <a:prstGeom prst="roundRect">
            <a:avLst>
              <a:gd name="adj" fmla="val 16667"/>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07" name="Google Shape;1407;p27"/>
          <p:cNvSpPr txBox="1"/>
          <p:nvPr/>
        </p:nvSpPr>
        <p:spPr>
          <a:xfrm>
            <a:off x="7079613" y="205855"/>
            <a:ext cx="2061555"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3600"/>
              <a:buFont typeface="Arial"/>
              <a:buNone/>
            </a:pPr>
            <a:r>
              <a:rPr lang="zh-TW" sz="3600" b="0" i="0" u="none" strike="noStrike" cap="none">
                <a:solidFill>
                  <a:srgbClr val="7F7F7F"/>
                </a:solidFill>
                <a:latin typeface="Arial"/>
                <a:ea typeface="Arial"/>
                <a:cs typeface="Arial"/>
                <a:sym typeface="Arial"/>
              </a:rPr>
              <a:t>政治壓迫</a:t>
            </a:r>
            <a:endParaRPr/>
          </a:p>
        </p:txBody>
      </p:sp>
      <p:sp>
        <p:nvSpPr>
          <p:cNvPr id="1408" name="Google Shape;1408;p27"/>
          <p:cNvSpPr txBox="1"/>
          <p:nvPr/>
        </p:nvSpPr>
        <p:spPr>
          <a:xfrm>
            <a:off x="6983577" y="881295"/>
            <a:ext cx="494784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8296B0"/>
              </a:buClr>
              <a:buSzPts val="1600"/>
              <a:buFont typeface="Arial"/>
              <a:buNone/>
            </a:pPr>
            <a:r>
              <a:rPr lang="zh-TW" sz="1600" b="0" i="0" u="none" strike="noStrike" cap="none">
                <a:solidFill>
                  <a:srgbClr val="8296B0"/>
                </a:solidFill>
                <a:latin typeface="Arial"/>
                <a:ea typeface="Arial"/>
                <a:cs typeface="Arial"/>
                <a:sym typeface="Arial"/>
              </a:rPr>
              <a:t>政府更替造成不安動盪影響人民的基本生活安全穩定</a:t>
            </a:r>
            <a:endParaRPr sz="1600" b="0" i="0" u="none" strike="noStrike" cap="none">
              <a:solidFill>
                <a:srgbClr val="8296B0"/>
              </a:solidFill>
              <a:latin typeface="Arial"/>
              <a:ea typeface="Arial"/>
              <a:cs typeface="Arial"/>
              <a:sym typeface="Arial"/>
            </a:endParaRPr>
          </a:p>
        </p:txBody>
      </p:sp>
      <p:sp>
        <p:nvSpPr>
          <p:cNvPr id="1409" name="Google Shape;1409;p27"/>
          <p:cNvSpPr/>
          <p:nvPr/>
        </p:nvSpPr>
        <p:spPr>
          <a:xfrm>
            <a:off x="6195101" y="531516"/>
            <a:ext cx="726570" cy="699558"/>
          </a:xfrm>
          <a:prstGeom prst="ellipse">
            <a:avLst/>
          </a:prstGeom>
          <a:solidFill>
            <a:srgbClr val="ACB8C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410" name="Google Shape;1410;p27"/>
          <p:cNvPicPr preferRelativeResize="0"/>
          <p:nvPr/>
        </p:nvPicPr>
        <p:blipFill rotWithShape="1">
          <a:blip r:embed="rId7">
            <a:alphaModFix/>
          </a:blip>
          <a:srcRect/>
          <a:stretch/>
        </p:blipFill>
        <p:spPr>
          <a:xfrm>
            <a:off x="6174252" y="534496"/>
            <a:ext cx="768267" cy="768267"/>
          </a:xfrm>
          <a:prstGeom prst="rect">
            <a:avLst/>
          </a:prstGeom>
          <a:noFill/>
          <a:ln>
            <a:noFill/>
          </a:ln>
        </p:spPr>
      </p:pic>
      <p:sp>
        <p:nvSpPr>
          <p:cNvPr id="1411" name="Google Shape;1411;p27"/>
          <p:cNvSpPr/>
          <p:nvPr/>
        </p:nvSpPr>
        <p:spPr>
          <a:xfrm>
            <a:off x="6658491" y="1815838"/>
            <a:ext cx="5267620" cy="822959"/>
          </a:xfrm>
          <a:prstGeom prst="roundRect">
            <a:avLst>
              <a:gd name="adj" fmla="val 16667"/>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12" name="Google Shape;1412;p27"/>
          <p:cNvSpPr txBox="1"/>
          <p:nvPr/>
        </p:nvSpPr>
        <p:spPr>
          <a:xfrm>
            <a:off x="7126391" y="1460818"/>
            <a:ext cx="2061555"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3600"/>
              <a:buFont typeface="Arial"/>
              <a:buNone/>
            </a:pPr>
            <a:r>
              <a:rPr lang="zh-TW" sz="3600" b="0" i="0" u="none" strike="noStrike" cap="none">
                <a:solidFill>
                  <a:srgbClr val="7F7F7F"/>
                </a:solidFill>
                <a:latin typeface="Arial"/>
                <a:ea typeface="Arial"/>
                <a:cs typeface="Arial"/>
                <a:sym typeface="Arial"/>
              </a:rPr>
              <a:t>社會治安</a:t>
            </a:r>
            <a:endParaRPr/>
          </a:p>
        </p:txBody>
      </p:sp>
      <p:sp>
        <p:nvSpPr>
          <p:cNvPr id="1413" name="Google Shape;1413;p27"/>
          <p:cNvSpPr txBox="1"/>
          <p:nvPr/>
        </p:nvSpPr>
        <p:spPr>
          <a:xfrm>
            <a:off x="7061190" y="2107149"/>
            <a:ext cx="494784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8296B0"/>
              </a:buClr>
              <a:buSzPts val="1400"/>
              <a:buFont typeface="Arial"/>
              <a:buNone/>
            </a:pPr>
            <a:r>
              <a:rPr lang="zh-TW" sz="1400" b="0" i="0" u="none" strike="noStrike" cap="none">
                <a:solidFill>
                  <a:srgbClr val="8296B0"/>
                </a:solidFill>
                <a:latin typeface="Arial"/>
                <a:ea typeface="Arial"/>
                <a:cs typeface="Arial"/>
                <a:sym typeface="Arial"/>
              </a:rPr>
              <a:t>毒品氾濫、人口販賣、文盲、奴隸和童妓、酗酒、幫派械鬥、黑道勢力的威脅</a:t>
            </a:r>
            <a:endParaRPr sz="1400" b="0" i="0" u="none" strike="noStrike" cap="none">
              <a:solidFill>
                <a:srgbClr val="8296B0"/>
              </a:solidFill>
              <a:latin typeface="Arial"/>
              <a:ea typeface="Arial"/>
              <a:cs typeface="Arial"/>
              <a:sym typeface="Arial"/>
            </a:endParaRPr>
          </a:p>
        </p:txBody>
      </p:sp>
      <p:sp>
        <p:nvSpPr>
          <p:cNvPr id="1414" name="Google Shape;1414;p27"/>
          <p:cNvSpPr/>
          <p:nvPr/>
        </p:nvSpPr>
        <p:spPr>
          <a:xfrm>
            <a:off x="6231180" y="1851543"/>
            <a:ext cx="726570" cy="699558"/>
          </a:xfrm>
          <a:prstGeom prst="ellipse">
            <a:avLst/>
          </a:prstGeom>
          <a:solidFill>
            <a:srgbClr val="ACB8C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415" name="Google Shape;1415;p27"/>
          <p:cNvPicPr preferRelativeResize="0"/>
          <p:nvPr/>
        </p:nvPicPr>
        <p:blipFill rotWithShape="1">
          <a:blip r:embed="rId8">
            <a:alphaModFix/>
          </a:blip>
          <a:srcRect/>
          <a:stretch/>
        </p:blipFill>
        <p:spPr>
          <a:xfrm>
            <a:off x="6399821" y="1976390"/>
            <a:ext cx="557929" cy="567038"/>
          </a:xfrm>
          <a:prstGeom prst="rect">
            <a:avLst/>
          </a:prstGeom>
          <a:noFill/>
          <a:ln>
            <a:noFill/>
          </a:ln>
        </p:spPr>
      </p:pic>
      <p:pic>
        <p:nvPicPr>
          <p:cNvPr id="1416" name="Google Shape;1416;p27"/>
          <p:cNvPicPr preferRelativeResize="0"/>
          <p:nvPr/>
        </p:nvPicPr>
        <p:blipFill rotWithShape="1">
          <a:blip r:embed="rId9">
            <a:alphaModFix/>
          </a:blip>
          <a:srcRect/>
          <a:stretch/>
        </p:blipFill>
        <p:spPr>
          <a:xfrm>
            <a:off x="362024" y="5680744"/>
            <a:ext cx="650924" cy="650924"/>
          </a:xfrm>
          <a:prstGeom prst="rect">
            <a:avLst/>
          </a:prstGeom>
          <a:noFill/>
          <a:ln>
            <a:noFill/>
          </a:ln>
        </p:spPr>
      </p:pic>
      <p:sp>
        <p:nvSpPr>
          <p:cNvPr id="1417" name="Google Shape;1417;p27"/>
          <p:cNvSpPr/>
          <p:nvPr/>
        </p:nvSpPr>
        <p:spPr>
          <a:xfrm>
            <a:off x="6658491" y="3125456"/>
            <a:ext cx="5267620" cy="822959"/>
          </a:xfrm>
          <a:prstGeom prst="roundRect">
            <a:avLst>
              <a:gd name="adj" fmla="val 16667"/>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18" name="Google Shape;1418;p27"/>
          <p:cNvSpPr txBox="1"/>
          <p:nvPr/>
        </p:nvSpPr>
        <p:spPr>
          <a:xfrm>
            <a:off x="7126391" y="2770436"/>
            <a:ext cx="2061555"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3600"/>
              <a:buFont typeface="Arial"/>
              <a:buNone/>
            </a:pPr>
            <a:r>
              <a:rPr lang="zh-TW" sz="3600" b="0" i="0" u="none" strike="noStrike" cap="none">
                <a:solidFill>
                  <a:srgbClr val="7F7F7F"/>
                </a:solidFill>
                <a:latin typeface="Arial"/>
                <a:ea typeface="Arial"/>
                <a:cs typeface="Arial"/>
                <a:sym typeface="Arial"/>
              </a:rPr>
              <a:t>種族歧視 </a:t>
            </a:r>
            <a:endParaRPr/>
          </a:p>
        </p:txBody>
      </p:sp>
      <p:sp>
        <p:nvSpPr>
          <p:cNvPr id="1419" name="Google Shape;1419;p27"/>
          <p:cNvSpPr txBox="1"/>
          <p:nvPr/>
        </p:nvSpPr>
        <p:spPr>
          <a:xfrm>
            <a:off x="7061190" y="3416767"/>
            <a:ext cx="494784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8296B0"/>
              </a:buClr>
              <a:buSzPts val="1400"/>
              <a:buFont typeface="Arial"/>
              <a:buNone/>
            </a:pPr>
            <a:r>
              <a:rPr lang="zh-TW" sz="1400" b="0" i="0" u="none" strike="noStrike" cap="none">
                <a:solidFill>
                  <a:srgbClr val="8296B0"/>
                </a:solidFill>
                <a:latin typeface="Arial"/>
                <a:ea typeface="Arial"/>
                <a:cs typeface="Arial"/>
                <a:sym typeface="Arial"/>
              </a:rPr>
              <a:t>貧富造成的階級問題、傳統宗教產生的種姓制度、歧視少數民族的法律制度</a:t>
            </a:r>
            <a:endParaRPr sz="1400" b="0" i="0" u="none" strike="noStrike" cap="none">
              <a:solidFill>
                <a:srgbClr val="8296B0"/>
              </a:solidFill>
              <a:latin typeface="Arial"/>
              <a:ea typeface="Arial"/>
              <a:cs typeface="Arial"/>
              <a:sym typeface="Arial"/>
            </a:endParaRPr>
          </a:p>
        </p:txBody>
      </p:sp>
      <p:sp>
        <p:nvSpPr>
          <p:cNvPr id="1420" name="Google Shape;1420;p27"/>
          <p:cNvSpPr/>
          <p:nvPr/>
        </p:nvSpPr>
        <p:spPr>
          <a:xfrm>
            <a:off x="6231180" y="3161161"/>
            <a:ext cx="726570" cy="699558"/>
          </a:xfrm>
          <a:prstGeom prst="ellipse">
            <a:avLst/>
          </a:prstGeom>
          <a:solidFill>
            <a:srgbClr val="ACB8C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421" name="Google Shape;1421;p27"/>
          <p:cNvPicPr preferRelativeResize="0"/>
          <p:nvPr/>
        </p:nvPicPr>
        <p:blipFill rotWithShape="1">
          <a:blip r:embed="rId10">
            <a:alphaModFix/>
          </a:blip>
          <a:srcRect/>
          <a:stretch/>
        </p:blipFill>
        <p:spPr>
          <a:xfrm>
            <a:off x="6301399" y="3216417"/>
            <a:ext cx="611603" cy="611603"/>
          </a:xfrm>
          <a:prstGeom prst="rect">
            <a:avLst/>
          </a:prstGeom>
          <a:noFill/>
          <a:ln>
            <a:noFill/>
          </a:ln>
        </p:spPr>
      </p:pic>
      <p:sp>
        <p:nvSpPr>
          <p:cNvPr id="1422" name="Google Shape;1422;p27"/>
          <p:cNvSpPr/>
          <p:nvPr/>
        </p:nvSpPr>
        <p:spPr>
          <a:xfrm>
            <a:off x="6665332" y="4371210"/>
            <a:ext cx="5260779" cy="822959"/>
          </a:xfrm>
          <a:prstGeom prst="roundRect">
            <a:avLst>
              <a:gd name="adj" fmla="val 16667"/>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23" name="Google Shape;1423;p27"/>
          <p:cNvSpPr txBox="1"/>
          <p:nvPr/>
        </p:nvSpPr>
        <p:spPr>
          <a:xfrm>
            <a:off x="7126390" y="4091095"/>
            <a:ext cx="2061555"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3600"/>
              <a:buFont typeface="Arial"/>
              <a:buNone/>
            </a:pPr>
            <a:r>
              <a:rPr lang="zh-TW" sz="3600" b="0" i="0" u="none" strike="noStrike" cap="none">
                <a:solidFill>
                  <a:srgbClr val="7F7F7F"/>
                </a:solidFill>
                <a:latin typeface="Arial"/>
                <a:ea typeface="Arial"/>
                <a:cs typeface="Arial"/>
                <a:sym typeface="Arial"/>
              </a:rPr>
              <a:t>教育低落</a:t>
            </a:r>
            <a:endParaRPr/>
          </a:p>
        </p:txBody>
      </p:sp>
      <p:sp>
        <p:nvSpPr>
          <p:cNvPr id="1424" name="Google Shape;1424;p27"/>
          <p:cNvSpPr txBox="1"/>
          <p:nvPr/>
        </p:nvSpPr>
        <p:spPr>
          <a:xfrm>
            <a:off x="7211971" y="4755510"/>
            <a:ext cx="494784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8296B0"/>
              </a:buClr>
              <a:buSzPts val="1400"/>
              <a:buFont typeface="Arial"/>
              <a:buNone/>
            </a:pPr>
            <a:r>
              <a:rPr lang="zh-TW" sz="1400" b="0" i="0" u="none" strike="noStrike" cap="none">
                <a:solidFill>
                  <a:srgbClr val="8296B0"/>
                </a:solidFill>
                <a:latin typeface="Arial"/>
                <a:ea typeface="Arial"/>
                <a:cs typeface="Arial"/>
                <a:sym typeface="Arial"/>
              </a:rPr>
              <a:t>民族邊緣化，沒有受教育的機會，所以大部分都是文盲</a:t>
            </a:r>
            <a:endParaRPr sz="1400" b="0" i="0" u="none" strike="noStrike" cap="none">
              <a:solidFill>
                <a:srgbClr val="8296B0"/>
              </a:solidFill>
              <a:latin typeface="Arial"/>
              <a:ea typeface="Arial"/>
              <a:cs typeface="Arial"/>
              <a:sym typeface="Arial"/>
            </a:endParaRPr>
          </a:p>
        </p:txBody>
      </p:sp>
      <p:sp>
        <p:nvSpPr>
          <p:cNvPr id="1425" name="Google Shape;1425;p27"/>
          <p:cNvSpPr/>
          <p:nvPr/>
        </p:nvSpPr>
        <p:spPr>
          <a:xfrm>
            <a:off x="6276934" y="4406915"/>
            <a:ext cx="726570" cy="699558"/>
          </a:xfrm>
          <a:prstGeom prst="ellipse">
            <a:avLst/>
          </a:prstGeom>
          <a:solidFill>
            <a:srgbClr val="ACB8C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26" name="Google Shape;1426;p27"/>
          <p:cNvSpPr/>
          <p:nvPr/>
        </p:nvSpPr>
        <p:spPr>
          <a:xfrm>
            <a:off x="6648288" y="5618245"/>
            <a:ext cx="5277823" cy="822959"/>
          </a:xfrm>
          <a:prstGeom prst="roundRect">
            <a:avLst>
              <a:gd name="adj" fmla="val 16667"/>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27" name="Google Shape;1427;p27"/>
          <p:cNvSpPr txBox="1"/>
          <p:nvPr/>
        </p:nvSpPr>
        <p:spPr>
          <a:xfrm>
            <a:off x="7105490" y="5328289"/>
            <a:ext cx="2061555"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3600"/>
              <a:buFont typeface="Arial"/>
              <a:buNone/>
            </a:pPr>
            <a:r>
              <a:rPr lang="zh-TW" sz="3600" b="0" i="0" u="none" strike="noStrike" cap="none">
                <a:solidFill>
                  <a:srgbClr val="7F7F7F"/>
                </a:solidFill>
                <a:latin typeface="Arial"/>
                <a:ea typeface="Arial"/>
                <a:cs typeface="Arial"/>
                <a:sym typeface="Arial"/>
              </a:rPr>
              <a:t>醫療貧脊</a:t>
            </a:r>
            <a:endParaRPr/>
          </a:p>
        </p:txBody>
      </p:sp>
      <p:sp>
        <p:nvSpPr>
          <p:cNvPr id="1428" name="Google Shape;1428;p27"/>
          <p:cNvSpPr txBox="1"/>
          <p:nvPr/>
        </p:nvSpPr>
        <p:spPr>
          <a:xfrm>
            <a:off x="7177883" y="6037227"/>
            <a:ext cx="3807499"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8296B0"/>
              </a:buClr>
              <a:buSzPts val="1600"/>
              <a:buFont typeface="Arial"/>
              <a:buNone/>
            </a:pPr>
            <a:r>
              <a:rPr lang="zh-TW" sz="1600" b="0" i="0" u="none" strike="noStrike" cap="none">
                <a:solidFill>
                  <a:srgbClr val="8296B0"/>
                </a:solidFill>
                <a:latin typeface="Arial"/>
                <a:ea typeface="Arial"/>
                <a:cs typeface="Arial"/>
                <a:sym typeface="Arial"/>
              </a:rPr>
              <a:t>醫療資源不足、衛生條件和知識的缺乏</a:t>
            </a:r>
            <a:endParaRPr sz="1600" b="0" i="0" u="none" strike="noStrike" cap="none">
              <a:solidFill>
                <a:srgbClr val="8296B0"/>
              </a:solidFill>
              <a:latin typeface="Arial"/>
              <a:ea typeface="Arial"/>
              <a:cs typeface="Arial"/>
              <a:sym typeface="Arial"/>
            </a:endParaRPr>
          </a:p>
        </p:txBody>
      </p:sp>
      <p:sp>
        <p:nvSpPr>
          <p:cNvPr id="1429" name="Google Shape;1429;p27"/>
          <p:cNvSpPr/>
          <p:nvPr/>
        </p:nvSpPr>
        <p:spPr>
          <a:xfrm>
            <a:off x="6259890" y="5653950"/>
            <a:ext cx="726570" cy="699558"/>
          </a:xfrm>
          <a:prstGeom prst="ellipse">
            <a:avLst/>
          </a:prstGeom>
          <a:solidFill>
            <a:srgbClr val="ACB8C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430" name="Google Shape;1430;p27"/>
          <p:cNvPicPr preferRelativeResize="0"/>
          <p:nvPr/>
        </p:nvPicPr>
        <p:blipFill rotWithShape="1">
          <a:blip r:embed="rId11">
            <a:alphaModFix/>
          </a:blip>
          <a:srcRect/>
          <a:stretch/>
        </p:blipFill>
        <p:spPr>
          <a:xfrm>
            <a:off x="6347154" y="4490789"/>
            <a:ext cx="588449" cy="588449"/>
          </a:xfrm>
          <a:prstGeom prst="rect">
            <a:avLst/>
          </a:prstGeom>
          <a:noFill/>
          <a:ln>
            <a:noFill/>
          </a:ln>
        </p:spPr>
      </p:pic>
      <p:pic>
        <p:nvPicPr>
          <p:cNvPr id="1431" name="Google Shape;1431;p27"/>
          <p:cNvPicPr preferRelativeResize="0"/>
          <p:nvPr/>
        </p:nvPicPr>
        <p:blipFill rotWithShape="1">
          <a:blip r:embed="rId12">
            <a:alphaModFix/>
          </a:blip>
          <a:srcRect/>
          <a:stretch/>
        </p:blipFill>
        <p:spPr>
          <a:xfrm>
            <a:off x="6404872" y="5731821"/>
            <a:ext cx="571461" cy="571461"/>
          </a:xfrm>
          <a:prstGeom prst="rect">
            <a:avLst/>
          </a:prstGeom>
          <a:noFill/>
          <a:ln>
            <a:noFill/>
          </a:ln>
        </p:spPr>
      </p:pic>
      <p:pic>
        <p:nvPicPr>
          <p:cNvPr id="1432" name="Google Shape;1432;p27"/>
          <p:cNvPicPr preferRelativeResize="0"/>
          <p:nvPr/>
        </p:nvPicPr>
        <p:blipFill rotWithShape="1">
          <a:blip r:embed="rId13">
            <a:alphaModFix/>
          </a:blip>
          <a:srcRect/>
          <a:stretch/>
        </p:blipFill>
        <p:spPr>
          <a:xfrm>
            <a:off x="0" y="0"/>
            <a:ext cx="12192000" cy="6858000"/>
          </a:xfrm>
          <a:prstGeom prst="rect">
            <a:avLst/>
          </a:prstGeom>
          <a:noFill/>
          <a:ln>
            <a:noFill/>
          </a:ln>
        </p:spPr>
      </p:pic>
      <p:pic>
        <p:nvPicPr>
          <p:cNvPr id="1433" name="Google Shape;1433;p27"/>
          <p:cNvPicPr preferRelativeResize="0"/>
          <p:nvPr/>
        </p:nvPicPr>
        <p:blipFill rotWithShape="1">
          <a:blip r:embed="rId14">
            <a:alphaModFix/>
          </a:blip>
          <a:srcRect/>
          <a:stretch/>
        </p:blipFill>
        <p:spPr>
          <a:xfrm>
            <a:off x="-4989095" y="3137234"/>
            <a:ext cx="3048000" cy="1714500"/>
          </a:xfrm>
          <a:prstGeom prst="rect">
            <a:avLst/>
          </a:prstGeom>
          <a:noFill/>
          <a:ln w="9525" cap="flat" cmpd="sng">
            <a:solidFill>
              <a:srgbClr val="D3D3D3"/>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38"/>
        <p:cNvGrpSpPr/>
        <p:nvPr/>
      </p:nvGrpSpPr>
      <p:grpSpPr>
        <a:xfrm>
          <a:off x="0" y="0"/>
          <a:ext cx="0" cy="0"/>
          <a:chOff x="0" y="0"/>
          <a:chExt cx="0" cy="0"/>
        </a:xfrm>
      </p:grpSpPr>
      <p:pic>
        <p:nvPicPr>
          <p:cNvPr id="1439" name="Google Shape;1439;p28" descr="一張含有 文字 的圖片&#10;&#10;自動產生的描述"/>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440" name="Google Shape;144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altLang="zh-TW" sz="1200" b="0" i="0" u="none" strike="noStrike" cap="none">
                <a:solidFill>
                  <a:srgbClr val="FFFFFF"/>
                </a:solidFill>
                <a:latin typeface="Calibri"/>
                <a:ea typeface="Calibri"/>
                <a:cs typeface="Calibri"/>
                <a:sym typeface="Calibri"/>
              </a:rPr>
              <a:t>28</a:t>
            </a:fld>
            <a:endParaRPr sz="1200" b="0" i="0" u="none" strike="noStrike" cap="none">
              <a:solidFill>
                <a:srgbClr val="FFFFFF"/>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Shape 1444"/>
        <p:cNvGrpSpPr/>
        <p:nvPr/>
      </p:nvGrpSpPr>
      <p:grpSpPr>
        <a:xfrm>
          <a:off x="0" y="0"/>
          <a:ext cx="0" cy="0"/>
          <a:chOff x="0" y="0"/>
          <a:chExt cx="0" cy="0"/>
        </a:xfrm>
      </p:grpSpPr>
      <p:pic>
        <p:nvPicPr>
          <p:cNvPr id="1445" name="Google Shape;1445;p29"/>
          <p:cNvPicPr preferRelativeResize="0"/>
          <p:nvPr/>
        </p:nvPicPr>
        <p:blipFill rotWithShape="1">
          <a:blip r:embed="rId3">
            <a:alphaModFix/>
          </a:blip>
          <a:srcRect/>
          <a:stretch/>
        </p:blipFill>
        <p:spPr>
          <a:xfrm>
            <a:off x="0" y="-837282"/>
            <a:ext cx="12192000" cy="8212667"/>
          </a:xfrm>
          <a:prstGeom prst="rect">
            <a:avLst/>
          </a:prstGeom>
          <a:noFill/>
          <a:ln>
            <a:noFill/>
          </a:ln>
        </p:spPr>
      </p:pic>
      <p:pic>
        <p:nvPicPr>
          <p:cNvPr id="1446" name="Google Shape;1446;p29"/>
          <p:cNvPicPr preferRelativeResize="0"/>
          <p:nvPr/>
        </p:nvPicPr>
        <p:blipFill rotWithShape="1">
          <a:blip r:embed="rId4">
            <a:alphaModFix/>
          </a:blip>
          <a:srcRect/>
          <a:stretch/>
        </p:blipFill>
        <p:spPr>
          <a:xfrm>
            <a:off x="6292392" y="1116475"/>
            <a:ext cx="5212217" cy="4641573"/>
          </a:xfrm>
          <a:prstGeom prst="rect">
            <a:avLst/>
          </a:prstGeom>
          <a:noFill/>
          <a:ln>
            <a:noFill/>
          </a:ln>
        </p:spPr>
      </p:pic>
      <p:pic>
        <p:nvPicPr>
          <p:cNvPr id="1447" name="Google Shape;1447;p29"/>
          <p:cNvPicPr preferRelativeResize="0"/>
          <p:nvPr/>
        </p:nvPicPr>
        <p:blipFill rotWithShape="1">
          <a:blip r:embed="rId5">
            <a:alphaModFix/>
          </a:blip>
          <a:srcRect/>
          <a:stretch/>
        </p:blipFill>
        <p:spPr>
          <a:xfrm>
            <a:off x="743338" y="1764474"/>
            <a:ext cx="6078239" cy="2609314"/>
          </a:xfrm>
          <a:prstGeom prst="rect">
            <a:avLst/>
          </a:prstGeom>
          <a:noFill/>
          <a:ln>
            <a:noFill/>
          </a:ln>
        </p:spPr>
      </p:pic>
      <p:pic>
        <p:nvPicPr>
          <p:cNvPr id="1448" name="Google Shape;1448;p29"/>
          <p:cNvPicPr preferRelativeResize="0"/>
          <p:nvPr/>
        </p:nvPicPr>
        <p:blipFill rotWithShape="1">
          <a:blip r:embed="rId6">
            <a:alphaModFix/>
          </a:blip>
          <a:srcRect/>
          <a:stretch/>
        </p:blipFill>
        <p:spPr>
          <a:xfrm>
            <a:off x="710271" y="4469199"/>
            <a:ext cx="6108721" cy="1682642"/>
          </a:xfrm>
          <a:prstGeom prst="rect">
            <a:avLst/>
          </a:prstGeom>
          <a:noFill/>
          <a:ln>
            <a:noFill/>
          </a:ln>
        </p:spPr>
      </p:pic>
      <p:pic>
        <p:nvPicPr>
          <p:cNvPr id="1449" name="Google Shape;1449;p29"/>
          <p:cNvPicPr preferRelativeResize="0"/>
          <p:nvPr/>
        </p:nvPicPr>
        <p:blipFill rotWithShape="1">
          <a:blip r:embed="rId7">
            <a:alphaModFix/>
          </a:blip>
          <a:srcRect/>
          <a:stretch/>
        </p:blipFill>
        <p:spPr>
          <a:xfrm>
            <a:off x="592138" y="407082"/>
            <a:ext cx="5700254" cy="1261981"/>
          </a:xfrm>
          <a:prstGeom prst="rect">
            <a:avLst/>
          </a:prstGeom>
          <a:noFill/>
          <a:ln>
            <a:noFill/>
          </a:ln>
        </p:spPr>
      </p:pic>
      <p:pic>
        <p:nvPicPr>
          <p:cNvPr id="1450" name="Google Shape;1450;p29"/>
          <p:cNvPicPr preferRelativeResize="0"/>
          <p:nvPr/>
        </p:nvPicPr>
        <p:blipFill rotWithShape="1">
          <a:blip r:embed="rId8">
            <a:alphaModFix/>
          </a:blip>
          <a:srcRect/>
          <a:stretch/>
        </p:blipFill>
        <p:spPr>
          <a:xfrm>
            <a:off x="0" y="171"/>
            <a:ext cx="12192000" cy="685765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pic>
        <p:nvPicPr>
          <p:cNvPr id="1059" name="Google Shape;1059;p3"/>
          <p:cNvPicPr preferRelativeResize="0"/>
          <p:nvPr/>
        </p:nvPicPr>
        <p:blipFill rotWithShape="1">
          <a:blip r:embed="rId3">
            <a:alphaModFix/>
          </a:blip>
          <a:srcRect b="25020"/>
          <a:stretch/>
        </p:blipFill>
        <p:spPr>
          <a:xfrm>
            <a:off x="0" y="0"/>
            <a:ext cx="12192000" cy="6863508"/>
          </a:xfrm>
          <a:prstGeom prst="rect">
            <a:avLst/>
          </a:prstGeom>
          <a:noFill/>
          <a:ln>
            <a:noFill/>
          </a:ln>
        </p:spPr>
      </p:pic>
      <p:sp>
        <p:nvSpPr>
          <p:cNvPr id="1060" name="Google Shape;1060;p3"/>
          <p:cNvSpPr/>
          <p:nvPr/>
        </p:nvSpPr>
        <p:spPr>
          <a:xfrm>
            <a:off x="1079653" y="649992"/>
            <a:ext cx="4759287" cy="1894901"/>
          </a:xfrm>
          <a:prstGeom prst="rect">
            <a:avLst/>
          </a:prstGeom>
          <a:solidFill>
            <a:srgbClr val="BFD9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61" name="Google Shape;1061;p3"/>
          <p:cNvSpPr/>
          <p:nvPr/>
        </p:nvSpPr>
        <p:spPr>
          <a:xfrm>
            <a:off x="1079652" y="2682604"/>
            <a:ext cx="4759287" cy="3718196"/>
          </a:xfrm>
          <a:prstGeom prst="rect">
            <a:avLst/>
          </a:prstGeom>
          <a:noFill/>
          <a:ln w="12700" cap="flat" cmpd="sng">
            <a:solidFill>
              <a:srgbClr val="BFD9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62" name="Google Shape;1062;p3"/>
          <p:cNvSpPr/>
          <p:nvPr/>
        </p:nvSpPr>
        <p:spPr>
          <a:xfrm>
            <a:off x="6167610" y="649992"/>
            <a:ext cx="4759287" cy="1894901"/>
          </a:xfrm>
          <a:prstGeom prst="rect">
            <a:avLst/>
          </a:prstGeom>
          <a:solidFill>
            <a:srgbClr val="BFD9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63" name="Google Shape;1063;p3"/>
          <p:cNvSpPr/>
          <p:nvPr/>
        </p:nvSpPr>
        <p:spPr>
          <a:xfrm>
            <a:off x="6167609" y="2682604"/>
            <a:ext cx="4759287" cy="3718196"/>
          </a:xfrm>
          <a:prstGeom prst="rect">
            <a:avLst/>
          </a:prstGeom>
          <a:noFill/>
          <a:ln w="12700" cap="flat" cmpd="sng">
            <a:solidFill>
              <a:srgbClr val="BFD9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64" name="Google Shape;1064;p3"/>
          <p:cNvSpPr txBox="1"/>
          <p:nvPr/>
        </p:nvSpPr>
        <p:spPr>
          <a:xfrm>
            <a:off x="1773714" y="882900"/>
            <a:ext cx="3459297" cy="172354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87B78"/>
              </a:buClr>
              <a:buSzPts val="6000"/>
              <a:buFont typeface="Arial"/>
              <a:buNone/>
            </a:pPr>
            <a:r>
              <a:rPr lang="zh-TW" sz="6000" b="0" i="0" u="none" strike="noStrike" cap="none">
                <a:solidFill>
                  <a:srgbClr val="487B78"/>
                </a:solidFill>
                <a:latin typeface="Arial"/>
                <a:ea typeface="Arial"/>
                <a:cs typeface="Arial"/>
                <a:sym typeface="Arial"/>
              </a:rPr>
              <a:t>立了志向 </a:t>
            </a:r>
            <a:endParaRPr sz="6000" b="0" i="0" u="none" strike="noStrike" cap="none">
              <a:solidFill>
                <a:srgbClr val="487B78"/>
              </a:solidFill>
              <a:latin typeface="Arial"/>
              <a:ea typeface="Arial"/>
              <a:cs typeface="Arial"/>
              <a:sym typeface="Arial"/>
            </a:endParaRPr>
          </a:p>
          <a:p>
            <a:pPr marL="0" marR="0" lvl="0" indent="0" algn="just" rtl="0">
              <a:lnSpc>
                <a:spcPct val="100000"/>
              </a:lnSpc>
              <a:spcBef>
                <a:spcPts val="0"/>
              </a:spcBef>
              <a:spcAft>
                <a:spcPts val="0"/>
              </a:spcAft>
              <a:buClr>
                <a:srgbClr val="487B78"/>
              </a:buClr>
              <a:buSzPts val="2800"/>
              <a:buFont typeface="Arial"/>
              <a:buNone/>
            </a:pPr>
            <a:r>
              <a:rPr lang="zh-TW" sz="2800" b="0" i="0" u="none" strike="noStrike" cap="none">
                <a:solidFill>
                  <a:srgbClr val="487B78"/>
                </a:solidFill>
                <a:latin typeface="Arial"/>
                <a:ea typeface="Arial"/>
                <a:cs typeface="Arial"/>
                <a:sym typeface="Arial"/>
              </a:rPr>
              <a:t>Determination</a:t>
            </a:r>
            <a:endParaRPr sz="2800" b="0" i="0" u="none" strike="noStrike" cap="none">
              <a:solidFill>
                <a:srgbClr val="487B78"/>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487B78"/>
              </a:solidFill>
              <a:latin typeface="Calibri"/>
              <a:ea typeface="Calibri"/>
              <a:cs typeface="Calibri"/>
              <a:sym typeface="Calibri"/>
            </a:endParaRPr>
          </a:p>
        </p:txBody>
      </p:sp>
      <p:sp>
        <p:nvSpPr>
          <p:cNvPr id="1065" name="Google Shape;1065;p3"/>
          <p:cNvSpPr txBox="1"/>
          <p:nvPr/>
        </p:nvSpPr>
        <p:spPr>
          <a:xfrm>
            <a:off x="1333039" y="2908038"/>
            <a:ext cx="4252511" cy="175432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487B78"/>
              </a:buClr>
              <a:buSzPts val="2800"/>
              <a:buFont typeface="Arial"/>
              <a:buNone/>
            </a:pPr>
            <a:r>
              <a:rPr lang="zh-TW" sz="2800" b="0" i="0" u="none" strike="noStrike" cap="none">
                <a:solidFill>
                  <a:srgbClr val="487B78"/>
                </a:solidFill>
                <a:latin typeface="Arial"/>
                <a:ea typeface="Arial"/>
                <a:cs typeface="Arial"/>
                <a:sym typeface="Arial"/>
              </a:rPr>
              <a:t>我立了志向，不在基督的名被稱過的地方傳福音，免得建造在別人的根基上。</a:t>
            </a:r>
            <a:endParaRPr sz="2800" b="0" i="0" u="none" strike="noStrike" cap="none">
              <a:solidFill>
                <a:srgbClr val="487B78"/>
              </a:solidFill>
              <a:latin typeface="Arial"/>
              <a:ea typeface="Arial"/>
              <a:cs typeface="Arial"/>
              <a:sym typeface="Arial"/>
            </a:endParaRPr>
          </a:p>
          <a:p>
            <a:pPr marL="0" marR="0" lvl="0" indent="0" algn="just" rtl="0">
              <a:lnSpc>
                <a:spcPct val="100000"/>
              </a:lnSpc>
              <a:spcBef>
                <a:spcPts val="0"/>
              </a:spcBef>
              <a:spcAft>
                <a:spcPts val="0"/>
              </a:spcAft>
              <a:buClr>
                <a:schemeClr val="dk1"/>
              </a:buClr>
              <a:buSzPts val="2400"/>
              <a:buFont typeface="Calibri"/>
              <a:buNone/>
            </a:pPr>
            <a:endParaRPr sz="2400" b="0" i="0" u="none" strike="noStrike" cap="none">
              <a:solidFill>
                <a:srgbClr val="487B78"/>
              </a:solidFill>
              <a:latin typeface="Arial"/>
              <a:ea typeface="Arial"/>
              <a:cs typeface="Arial"/>
              <a:sym typeface="Arial"/>
            </a:endParaRPr>
          </a:p>
        </p:txBody>
      </p:sp>
      <p:sp>
        <p:nvSpPr>
          <p:cNvPr id="1066" name="Google Shape;1066;p3"/>
          <p:cNvSpPr txBox="1"/>
          <p:nvPr/>
        </p:nvSpPr>
        <p:spPr>
          <a:xfrm>
            <a:off x="6918593" y="821344"/>
            <a:ext cx="3406050" cy="172354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487B78"/>
              </a:buClr>
              <a:buSzPts val="6000"/>
              <a:buFont typeface="Arial"/>
              <a:buNone/>
            </a:pPr>
            <a:r>
              <a:rPr lang="zh-TW" sz="6000" b="0" i="0" u="none" strike="noStrike" cap="none">
                <a:solidFill>
                  <a:srgbClr val="487B78"/>
                </a:solidFill>
                <a:latin typeface="Arial"/>
                <a:ea typeface="Arial"/>
                <a:cs typeface="Arial"/>
                <a:sym typeface="Arial"/>
              </a:rPr>
              <a:t>定了主意 </a:t>
            </a:r>
            <a:r>
              <a:rPr lang="zh-TW" sz="2800" b="0" i="0" u="none" strike="noStrike" cap="none">
                <a:solidFill>
                  <a:srgbClr val="487B78"/>
                </a:solidFill>
                <a:latin typeface="Arial"/>
                <a:ea typeface="Arial"/>
                <a:cs typeface="Arial"/>
                <a:sym typeface="Arial"/>
              </a:rPr>
              <a:t>Resolution</a:t>
            </a:r>
            <a:endParaRPr/>
          </a:p>
          <a:p>
            <a:pPr marL="0" marR="0" lvl="0" indent="0" algn="just" rtl="0">
              <a:lnSpc>
                <a:spcPct val="100000"/>
              </a:lnSpc>
              <a:spcBef>
                <a:spcPts val="0"/>
              </a:spcBef>
              <a:spcAft>
                <a:spcPts val="0"/>
              </a:spcAft>
              <a:buClr>
                <a:schemeClr val="dk1"/>
              </a:buClr>
              <a:buSzPts val="1800"/>
              <a:buFont typeface="Calibri"/>
              <a:buNone/>
            </a:pPr>
            <a:endParaRPr sz="1800" b="0" i="0" u="none" strike="noStrike" cap="none">
              <a:solidFill>
                <a:srgbClr val="487B78"/>
              </a:solidFill>
              <a:latin typeface="Calibri"/>
              <a:ea typeface="Calibri"/>
              <a:cs typeface="Calibri"/>
              <a:sym typeface="Calibri"/>
            </a:endParaRPr>
          </a:p>
        </p:txBody>
      </p:sp>
      <p:sp>
        <p:nvSpPr>
          <p:cNvPr id="1067" name="Google Shape;1067;p3"/>
          <p:cNvSpPr txBox="1"/>
          <p:nvPr/>
        </p:nvSpPr>
        <p:spPr>
          <a:xfrm>
            <a:off x="6343877" y="2908038"/>
            <a:ext cx="4252511" cy="138499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487B78"/>
              </a:buClr>
              <a:buSzPts val="2800"/>
              <a:buFont typeface="Arial"/>
              <a:buNone/>
            </a:pPr>
            <a:r>
              <a:rPr lang="zh-TW" sz="2800" b="0" i="0" u="none" strike="noStrike" cap="none">
                <a:solidFill>
                  <a:srgbClr val="487B78"/>
                </a:solidFill>
                <a:latin typeface="Arial"/>
                <a:ea typeface="Arial"/>
                <a:cs typeface="Arial"/>
                <a:sym typeface="Arial"/>
              </a:rPr>
              <a:t>因為我曾定了主意，在你們中間不知道別的，只知道耶穌基督並他釘十字架。</a:t>
            </a:r>
            <a:endParaRPr sz="2400" b="0" i="0" u="none" strike="noStrike" cap="none">
              <a:solidFill>
                <a:srgbClr val="487B78"/>
              </a:solidFill>
              <a:latin typeface="Arial"/>
              <a:ea typeface="Arial"/>
              <a:cs typeface="Arial"/>
              <a:sym typeface="Arial"/>
            </a:endParaRPr>
          </a:p>
        </p:txBody>
      </p:sp>
      <p:sp>
        <p:nvSpPr>
          <p:cNvPr id="1068" name="Google Shape;1068;p3"/>
          <p:cNvSpPr txBox="1"/>
          <p:nvPr/>
        </p:nvSpPr>
        <p:spPr>
          <a:xfrm>
            <a:off x="6361322" y="4300506"/>
            <a:ext cx="4252511" cy="138499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487B78"/>
              </a:buClr>
              <a:buSzPts val="2000"/>
              <a:buFont typeface="Arial"/>
              <a:buNone/>
            </a:pPr>
            <a:r>
              <a:rPr lang="zh-TW" sz="2000" b="0" i="0" u="none" strike="noStrike" cap="none">
                <a:solidFill>
                  <a:srgbClr val="487B78"/>
                </a:solidFill>
                <a:latin typeface="Arial"/>
                <a:ea typeface="Arial"/>
                <a:cs typeface="Arial"/>
                <a:sym typeface="Arial"/>
              </a:rPr>
              <a:t>For I resolved to know nothing while I was with you except Jesus Christ and him crucified. </a:t>
            </a:r>
            <a:endParaRPr/>
          </a:p>
          <a:p>
            <a:pPr marL="0" marR="0" lvl="0" indent="0" algn="just" rtl="0">
              <a:lnSpc>
                <a:spcPct val="100000"/>
              </a:lnSpc>
              <a:spcBef>
                <a:spcPts val="0"/>
              </a:spcBef>
              <a:spcAft>
                <a:spcPts val="0"/>
              </a:spcAft>
              <a:buClr>
                <a:schemeClr val="dk1"/>
              </a:buClr>
              <a:buSzPts val="2400"/>
              <a:buFont typeface="Calibri"/>
              <a:buNone/>
            </a:pPr>
            <a:endParaRPr sz="2400" b="0" i="0" u="none" strike="noStrike" cap="none">
              <a:solidFill>
                <a:srgbClr val="487B78"/>
              </a:solidFill>
              <a:latin typeface="Arial"/>
              <a:ea typeface="Arial"/>
              <a:cs typeface="Arial"/>
              <a:sym typeface="Arial"/>
            </a:endParaRPr>
          </a:p>
        </p:txBody>
      </p:sp>
      <p:sp>
        <p:nvSpPr>
          <p:cNvPr id="1069" name="Google Shape;1069;p3"/>
          <p:cNvSpPr txBox="1"/>
          <p:nvPr/>
        </p:nvSpPr>
        <p:spPr>
          <a:xfrm>
            <a:off x="1377106" y="4255977"/>
            <a:ext cx="4252511" cy="169277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487B78"/>
              </a:buClr>
              <a:buSzPts val="2000"/>
              <a:buFont typeface="Arial"/>
              <a:buNone/>
            </a:pPr>
            <a:r>
              <a:rPr lang="zh-TW" sz="2000" b="0" i="0" u="none" strike="noStrike" cap="none">
                <a:solidFill>
                  <a:srgbClr val="487B78"/>
                </a:solidFill>
                <a:latin typeface="Arial"/>
                <a:ea typeface="Arial"/>
                <a:cs typeface="Arial"/>
                <a:sym typeface="Arial"/>
              </a:rPr>
              <a:t>It has always been my ambition to preach the gospel where Christ was not known, so that I would not be building on someone else’s foundation.</a:t>
            </a:r>
            <a:endParaRPr/>
          </a:p>
          <a:p>
            <a:pPr marL="0" marR="0" lvl="0" indent="0" algn="just" rtl="0">
              <a:lnSpc>
                <a:spcPct val="100000"/>
              </a:lnSpc>
              <a:spcBef>
                <a:spcPts val="0"/>
              </a:spcBef>
              <a:spcAft>
                <a:spcPts val="0"/>
              </a:spcAft>
              <a:buClr>
                <a:schemeClr val="dk1"/>
              </a:buClr>
              <a:buSzPts val="2400"/>
              <a:buFont typeface="Calibri"/>
              <a:buNone/>
            </a:pPr>
            <a:endParaRPr sz="2400" b="0" i="0" u="none" strike="noStrike" cap="none">
              <a:solidFill>
                <a:srgbClr val="487B78"/>
              </a:solidFill>
              <a:latin typeface="Arial"/>
              <a:ea typeface="Arial"/>
              <a:cs typeface="Arial"/>
              <a:sym typeface="Arial"/>
            </a:endParaRPr>
          </a:p>
        </p:txBody>
      </p:sp>
      <p:sp>
        <p:nvSpPr>
          <p:cNvPr id="1070" name="Google Shape;1070;p3"/>
          <p:cNvSpPr/>
          <p:nvPr/>
        </p:nvSpPr>
        <p:spPr>
          <a:xfrm>
            <a:off x="2666082" y="5854352"/>
            <a:ext cx="1861851" cy="400958"/>
          </a:xfrm>
          <a:prstGeom prst="rect">
            <a:avLst/>
          </a:prstGeom>
          <a:solidFill>
            <a:srgbClr val="487B7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71" name="Google Shape;1071;p3"/>
          <p:cNvSpPr txBox="1"/>
          <p:nvPr/>
        </p:nvSpPr>
        <p:spPr>
          <a:xfrm>
            <a:off x="2919470" y="5855151"/>
            <a:ext cx="157541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zh-TW" sz="1800" b="0" i="0" u="none" strike="noStrike" cap="none">
                <a:solidFill>
                  <a:srgbClr val="FFFFFF"/>
                </a:solidFill>
                <a:latin typeface="Calibri"/>
                <a:ea typeface="Calibri"/>
                <a:cs typeface="Calibri"/>
                <a:sym typeface="Calibri"/>
              </a:rPr>
              <a:t>羅馬書15:20</a:t>
            </a:r>
            <a:endParaRPr sz="1800" b="0" i="0" u="none" strike="noStrike" cap="none">
              <a:solidFill>
                <a:srgbClr val="FFFFFF"/>
              </a:solidFill>
              <a:latin typeface="Calibri"/>
              <a:ea typeface="Calibri"/>
              <a:cs typeface="Calibri"/>
              <a:sym typeface="Calibri"/>
            </a:endParaRPr>
          </a:p>
        </p:txBody>
      </p:sp>
      <p:sp>
        <p:nvSpPr>
          <p:cNvPr id="1072" name="Google Shape;1072;p3"/>
          <p:cNvSpPr/>
          <p:nvPr/>
        </p:nvSpPr>
        <p:spPr>
          <a:xfrm>
            <a:off x="7643870" y="5867542"/>
            <a:ext cx="1861851" cy="400958"/>
          </a:xfrm>
          <a:prstGeom prst="rect">
            <a:avLst/>
          </a:prstGeom>
          <a:solidFill>
            <a:srgbClr val="487B7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73" name="Google Shape;1073;p3"/>
          <p:cNvSpPr txBox="1"/>
          <p:nvPr/>
        </p:nvSpPr>
        <p:spPr>
          <a:xfrm>
            <a:off x="7748071" y="5855151"/>
            <a:ext cx="199588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zh-TW" sz="1800" b="0" i="0" u="none" strike="noStrike" cap="none">
                <a:solidFill>
                  <a:srgbClr val="FFFFFF"/>
                </a:solidFill>
                <a:latin typeface="Calibri"/>
                <a:ea typeface="Calibri"/>
                <a:cs typeface="Calibri"/>
                <a:sym typeface="Calibri"/>
              </a:rPr>
              <a:t>哥林多前書 2:2</a:t>
            </a:r>
            <a:endParaRPr sz="1800" b="0" i="0" u="none" strike="noStrike" cap="none">
              <a:solidFill>
                <a:srgbClr val="FFFFFF"/>
              </a:solidFill>
              <a:latin typeface="Calibri"/>
              <a:ea typeface="Calibri"/>
              <a:cs typeface="Calibri"/>
              <a:sym typeface="Calibri"/>
            </a:endParaRPr>
          </a:p>
        </p:txBody>
      </p:sp>
      <p:pic>
        <p:nvPicPr>
          <p:cNvPr id="1074" name="Google Shape;1074;p3"/>
          <p:cNvPicPr preferRelativeResize="0"/>
          <p:nvPr/>
        </p:nvPicPr>
        <p:blipFill rotWithShape="1">
          <a:blip r:embed="rId4">
            <a:alphaModFix/>
          </a:blip>
          <a:srcRect/>
          <a:stretch/>
        </p:blipFill>
        <p:spPr>
          <a:xfrm>
            <a:off x="0" y="171"/>
            <a:ext cx="12192000" cy="685765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54"/>
        <p:cNvGrpSpPr/>
        <p:nvPr/>
      </p:nvGrpSpPr>
      <p:grpSpPr>
        <a:xfrm>
          <a:off x="0" y="0"/>
          <a:ext cx="0" cy="0"/>
          <a:chOff x="0" y="0"/>
          <a:chExt cx="0" cy="0"/>
        </a:xfrm>
      </p:grpSpPr>
      <p:sp>
        <p:nvSpPr>
          <p:cNvPr id="1455" name="Google Shape;1455;p30"/>
          <p:cNvSpPr/>
          <p:nvPr/>
        </p:nvSpPr>
        <p:spPr>
          <a:xfrm>
            <a:off x="1871149" y="1392066"/>
            <a:ext cx="1169627" cy="1169627"/>
          </a:xfrm>
          <a:prstGeom prst="ellipse">
            <a:avLst/>
          </a:prstGeom>
          <a:solidFill>
            <a:srgbClr val="AEB9BA">
              <a:alpha val="5568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1456" name="Google Shape;1456;p30"/>
          <p:cNvSpPr/>
          <p:nvPr/>
        </p:nvSpPr>
        <p:spPr>
          <a:xfrm>
            <a:off x="3751559" y="1337489"/>
            <a:ext cx="1169627" cy="1169627"/>
          </a:xfrm>
          <a:prstGeom prst="ellipse">
            <a:avLst/>
          </a:prstGeom>
          <a:solidFill>
            <a:srgbClr val="AEB9BA">
              <a:alpha val="5568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1457" name="Google Shape;1457;p30"/>
          <p:cNvSpPr/>
          <p:nvPr/>
        </p:nvSpPr>
        <p:spPr>
          <a:xfrm>
            <a:off x="7412334" y="1322857"/>
            <a:ext cx="1169627" cy="1169626"/>
          </a:xfrm>
          <a:prstGeom prst="ellipse">
            <a:avLst/>
          </a:prstGeom>
          <a:solidFill>
            <a:srgbClr val="AEB9BA">
              <a:alpha val="5568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1458" name="Google Shape;1458;p30" descr="No Walking"/>
          <p:cNvPicPr preferRelativeResize="0"/>
          <p:nvPr/>
        </p:nvPicPr>
        <p:blipFill rotWithShape="1">
          <a:blip r:embed="rId3">
            <a:alphaModFix/>
          </a:blip>
          <a:srcRect/>
          <a:stretch/>
        </p:blipFill>
        <p:spPr>
          <a:xfrm>
            <a:off x="7303339" y="1225618"/>
            <a:ext cx="1387615" cy="1387614"/>
          </a:xfrm>
          <a:prstGeom prst="rect">
            <a:avLst/>
          </a:prstGeom>
          <a:noFill/>
          <a:ln>
            <a:noFill/>
          </a:ln>
        </p:spPr>
      </p:pic>
      <p:sp>
        <p:nvSpPr>
          <p:cNvPr id="1459" name="Google Shape;1459;p30"/>
          <p:cNvSpPr/>
          <p:nvPr/>
        </p:nvSpPr>
        <p:spPr>
          <a:xfrm>
            <a:off x="9163837" y="1276970"/>
            <a:ext cx="1169627" cy="1169627"/>
          </a:xfrm>
          <a:prstGeom prst="ellipse">
            <a:avLst/>
          </a:prstGeom>
          <a:solidFill>
            <a:srgbClr val="AEB9BA">
              <a:alpha val="5568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1460" name="Google Shape;1460;p30"/>
          <p:cNvSpPr/>
          <p:nvPr/>
        </p:nvSpPr>
        <p:spPr>
          <a:xfrm>
            <a:off x="5638958" y="1334612"/>
            <a:ext cx="1169627" cy="1169627"/>
          </a:xfrm>
          <a:prstGeom prst="ellipse">
            <a:avLst/>
          </a:prstGeom>
          <a:solidFill>
            <a:srgbClr val="AEB9BA">
              <a:alpha val="5568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1461" name="Google Shape;1461;p30" descr="Money"/>
          <p:cNvPicPr preferRelativeResize="0"/>
          <p:nvPr/>
        </p:nvPicPr>
        <p:blipFill rotWithShape="1">
          <a:blip r:embed="rId4">
            <a:alphaModFix/>
          </a:blip>
          <a:srcRect/>
          <a:stretch/>
        </p:blipFill>
        <p:spPr>
          <a:xfrm>
            <a:off x="9109508" y="1125603"/>
            <a:ext cx="1280993" cy="1387614"/>
          </a:xfrm>
          <a:prstGeom prst="rect">
            <a:avLst/>
          </a:prstGeom>
          <a:noFill/>
          <a:ln>
            <a:noFill/>
          </a:ln>
        </p:spPr>
      </p:pic>
      <p:pic>
        <p:nvPicPr>
          <p:cNvPr id="1462" name="Google Shape;1462;p30" descr="Subtitles"/>
          <p:cNvPicPr preferRelativeResize="0"/>
          <p:nvPr/>
        </p:nvPicPr>
        <p:blipFill rotWithShape="1">
          <a:blip r:embed="rId5">
            <a:alphaModFix/>
          </a:blip>
          <a:srcRect/>
          <a:stretch/>
        </p:blipFill>
        <p:spPr>
          <a:xfrm>
            <a:off x="5537735" y="1305845"/>
            <a:ext cx="1387614" cy="1387614"/>
          </a:xfrm>
          <a:prstGeom prst="rect">
            <a:avLst/>
          </a:prstGeom>
          <a:noFill/>
          <a:ln>
            <a:noFill/>
          </a:ln>
        </p:spPr>
      </p:pic>
      <p:pic>
        <p:nvPicPr>
          <p:cNvPr id="1463" name="Google Shape;1463;p30"/>
          <p:cNvPicPr preferRelativeResize="0"/>
          <p:nvPr/>
        </p:nvPicPr>
        <p:blipFill rotWithShape="1">
          <a:blip r:embed="rId6">
            <a:alphaModFix/>
          </a:blip>
          <a:srcRect/>
          <a:stretch/>
        </p:blipFill>
        <p:spPr>
          <a:xfrm>
            <a:off x="1838260" y="3351516"/>
            <a:ext cx="1767993" cy="1908213"/>
          </a:xfrm>
          <a:prstGeom prst="rect">
            <a:avLst/>
          </a:prstGeom>
          <a:noFill/>
          <a:ln>
            <a:noFill/>
          </a:ln>
        </p:spPr>
      </p:pic>
      <p:pic>
        <p:nvPicPr>
          <p:cNvPr id="1464" name="Google Shape;1464;p30"/>
          <p:cNvPicPr preferRelativeResize="0"/>
          <p:nvPr/>
        </p:nvPicPr>
        <p:blipFill rotWithShape="1">
          <a:blip r:embed="rId7">
            <a:alphaModFix/>
          </a:blip>
          <a:srcRect/>
          <a:stretch/>
        </p:blipFill>
        <p:spPr>
          <a:xfrm>
            <a:off x="3597334" y="3354044"/>
            <a:ext cx="1664352" cy="1908213"/>
          </a:xfrm>
          <a:prstGeom prst="rect">
            <a:avLst/>
          </a:prstGeom>
          <a:noFill/>
          <a:ln>
            <a:noFill/>
          </a:ln>
        </p:spPr>
      </p:pic>
      <p:pic>
        <p:nvPicPr>
          <p:cNvPr id="1465" name="Google Shape;1465;p30"/>
          <p:cNvPicPr preferRelativeResize="0"/>
          <p:nvPr/>
        </p:nvPicPr>
        <p:blipFill rotWithShape="1">
          <a:blip r:embed="rId8">
            <a:alphaModFix/>
          </a:blip>
          <a:srcRect/>
          <a:stretch/>
        </p:blipFill>
        <p:spPr>
          <a:xfrm>
            <a:off x="5394335" y="3351515"/>
            <a:ext cx="1670449" cy="1908213"/>
          </a:xfrm>
          <a:prstGeom prst="rect">
            <a:avLst/>
          </a:prstGeom>
          <a:noFill/>
          <a:ln>
            <a:noFill/>
          </a:ln>
        </p:spPr>
      </p:pic>
      <p:pic>
        <p:nvPicPr>
          <p:cNvPr id="1466" name="Google Shape;1466;p30"/>
          <p:cNvPicPr preferRelativeResize="0"/>
          <p:nvPr/>
        </p:nvPicPr>
        <p:blipFill rotWithShape="1">
          <a:blip r:embed="rId9">
            <a:alphaModFix/>
          </a:blip>
          <a:srcRect/>
          <a:stretch/>
        </p:blipFill>
        <p:spPr>
          <a:xfrm>
            <a:off x="7180888" y="3358988"/>
            <a:ext cx="1633870" cy="1908213"/>
          </a:xfrm>
          <a:prstGeom prst="rect">
            <a:avLst/>
          </a:prstGeom>
          <a:noFill/>
          <a:ln>
            <a:noFill/>
          </a:ln>
        </p:spPr>
      </p:pic>
      <p:pic>
        <p:nvPicPr>
          <p:cNvPr id="1467" name="Google Shape;1467;p30"/>
          <p:cNvPicPr preferRelativeResize="0"/>
          <p:nvPr/>
        </p:nvPicPr>
        <p:blipFill rotWithShape="1">
          <a:blip r:embed="rId10">
            <a:alphaModFix/>
          </a:blip>
          <a:srcRect/>
          <a:stretch/>
        </p:blipFill>
        <p:spPr>
          <a:xfrm>
            <a:off x="8997244" y="3358988"/>
            <a:ext cx="1700931" cy="1908213"/>
          </a:xfrm>
          <a:prstGeom prst="rect">
            <a:avLst/>
          </a:prstGeom>
          <a:noFill/>
          <a:ln>
            <a:noFill/>
          </a:ln>
        </p:spPr>
      </p:pic>
      <p:pic>
        <p:nvPicPr>
          <p:cNvPr id="1468" name="Google Shape;1468;p30"/>
          <p:cNvPicPr preferRelativeResize="0"/>
          <p:nvPr/>
        </p:nvPicPr>
        <p:blipFill rotWithShape="1">
          <a:blip r:embed="rId11">
            <a:alphaModFix/>
          </a:blip>
          <a:srcRect/>
          <a:stretch/>
        </p:blipFill>
        <p:spPr>
          <a:xfrm>
            <a:off x="1928071" y="1471761"/>
            <a:ext cx="1055782" cy="1055782"/>
          </a:xfrm>
          <a:prstGeom prst="rect">
            <a:avLst/>
          </a:prstGeom>
          <a:noFill/>
          <a:ln>
            <a:noFill/>
          </a:ln>
        </p:spPr>
      </p:pic>
      <p:pic>
        <p:nvPicPr>
          <p:cNvPr id="1469" name="Google Shape;1469;p30"/>
          <p:cNvPicPr preferRelativeResize="0"/>
          <p:nvPr/>
        </p:nvPicPr>
        <p:blipFill rotWithShape="1">
          <a:blip r:embed="rId12">
            <a:alphaModFix/>
          </a:blip>
          <a:srcRect/>
          <a:stretch/>
        </p:blipFill>
        <p:spPr>
          <a:xfrm>
            <a:off x="3816661" y="1380938"/>
            <a:ext cx="1027577" cy="1027577"/>
          </a:xfrm>
          <a:prstGeom prst="rect">
            <a:avLst/>
          </a:prstGeom>
          <a:noFill/>
          <a:ln>
            <a:noFill/>
          </a:ln>
        </p:spPr>
      </p:pic>
      <p:pic>
        <p:nvPicPr>
          <p:cNvPr id="1470" name="Google Shape;1470;p30"/>
          <p:cNvPicPr preferRelativeResize="0"/>
          <p:nvPr/>
        </p:nvPicPr>
        <p:blipFill rotWithShape="1">
          <a:blip r:embed="rId13">
            <a:alphaModFix/>
          </a:blip>
          <a:srcRect/>
          <a:stretch/>
        </p:blipFill>
        <p:spPr>
          <a:xfrm>
            <a:off x="1951329" y="2528773"/>
            <a:ext cx="8358340" cy="786452"/>
          </a:xfrm>
          <a:prstGeom prst="rect">
            <a:avLst/>
          </a:prstGeom>
          <a:noFill/>
          <a:ln>
            <a:noFill/>
          </a:ln>
        </p:spPr>
      </p:pic>
      <p:pic>
        <p:nvPicPr>
          <p:cNvPr id="1471" name="Google Shape;1471;p30"/>
          <p:cNvPicPr preferRelativeResize="0"/>
          <p:nvPr/>
        </p:nvPicPr>
        <p:blipFill rotWithShape="1">
          <a:blip r:embed="rId14">
            <a:alphaModFix/>
          </a:blip>
          <a:srcRect b="95776"/>
          <a:stretch/>
        </p:blipFill>
        <p:spPr>
          <a:xfrm>
            <a:off x="0" y="6322337"/>
            <a:ext cx="12192000" cy="535663"/>
          </a:xfrm>
          <a:prstGeom prst="rect">
            <a:avLst/>
          </a:prstGeom>
          <a:noFill/>
          <a:ln>
            <a:noFill/>
          </a:ln>
        </p:spPr>
      </p:pic>
      <p:pic>
        <p:nvPicPr>
          <p:cNvPr id="1472" name="Google Shape;1472;p30"/>
          <p:cNvPicPr preferRelativeResize="0"/>
          <p:nvPr/>
        </p:nvPicPr>
        <p:blipFill rotWithShape="1">
          <a:blip r:embed="rId14">
            <a:alphaModFix/>
          </a:blip>
          <a:srcRect b="97812"/>
          <a:stretch/>
        </p:blipFill>
        <p:spPr>
          <a:xfrm>
            <a:off x="0" y="-2053"/>
            <a:ext cx="12192000" cy="277475"/>
          </a:xfrm>
          <a:prstGeom prst="rect">
            <a:avLst/>
          </a:prstGeom>
          <a:noFill/>
          <a:ln>
            <a:noFill/>
          </a:ln>
        </p:spPr>
      </p:pic>
      <p:pic>
        <p:nvPicPr>
          <p:cNvPr id="1473" name="Google Shape;1473;p30"/>
          <p:cNvPicPr preferRelativeResize="0"/>
          <p:nvPr/>
        </p:nvPicPr>
        <p:blipFill rotWithShape="1">
          <a:blip r:embed="rId15">
            <a:alphaModFix/>
          </a:blip>
          <a:srcRect/>
          <a:stretch/>
        </p:blipFill>
        <p:spPr>
          <a:xfrm>
            <a:off x="0" y="171"/>
            <a:ext cx="12192000" cy="685765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pic>
        <p:nvPicPr>
          <p:cNvPr id="1478" name="Google Shape;1478;p31"/>
          <p:cNvPicPr preferRelativeResize="0"/>
          <p:nvPr/>
        </p:nvPicPr>
        <p:blipFill rotWithShape="1">
          <a:blip r:embed="rId3">
            <a:alphaModFix/>
          </a:blip>
          <a:srcRect t="606" b="14924"/>
          <a:stretch/>
        </p:blipFill>
        <p:spPr>
          <a:xfrm>
            <a:off x="-24528" y="-18288"/>
            <a:ext cx="12243347" cy="6894576"/>
          </a:xfrm>
          <a:prstGeom prst="rect">
            <a:avLst/>
          </a:prstGeom>
          <a:noFill/>
          <a:ln>
            <a:noFill/>
          </a:ln>
        </p:spPr>
      </p:pic>
      <p:sp>
        <p:nvSpPr>
          <p:cNvPr id="1479" name="Google Shape;1479;p31"/>
          <p:cNvSpPr/>
          <p:nvPr/>
        </p:nvSpPr>
        <p:spPr>
          <a:xfrm>
            <a:off x="5467822" y="624587"/>
            <a:ext cx="3394912" cy="1861935"/>
          </a:xfrm>
          <a:prstGeom prst="rect">
            <a:avLst/>
          </a:prstGeom>
          <a:solidFill>
            <a:srgbClr val="757070">
              <a:alpha val="8078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80" name="Google Shape;1480;p31"/>
          <p:cNvSpPr txBox="1"/>
          <p:nvPr/>
        </p:nvSpPr>
        <p:spPr>
          <a:xfrm>
            <a:off x="5675524" y="737166"/>
            <a:ext cx="3016081" cy="110799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FF"/>
              </a:buClr>
              <a:buSzPts val="6600"/>
              <a:buFont typeface="Arial"/>
              <a:buNone/>
            </a:pPr>
            <a:r>
              <a:rPr lang="zh-TW" sz="6600" b="0" i="0" u="none" strike="noStrike" cap="none">
                <a:solidFill>
                  <a:srgbClr val="FFFFFF"/>
                </a:solidFill>
                <a:latin typeface="Arial"/>
                <a:ea typeface="Arial"/>
                <a:cs typeface="Arial"/>
                <a:sym typeface="Arial"/>
              </a:rPr>
              <a:t>貧窮人</a:t>
            </a:r>
            <a:endParaRPr/>
          </a:p>
        </p:txBody>
      </p:sp>
      <p:sp>
        <p:nvSpPr>
          <p:cNvPr id="1481" name="Google Shape;1481;p31"/>
          <p:cNvSpPr/>
          <p:nvPr/>
        </p:nvSpPr>
        <p:spPr>
          <a:xfrm>
            <a:off x="796337" y="624587"/>
            <a:ext cx="4550416" cy="1861935"/>
          </a:xfrm>
          <a:prstGeom prst="rect">
            <a:avLst/>
          </a:prstGeom>
          <a:solidFill>
            <a:schemeClr val="lt1">
              <a:alpha val="8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82" name="Google Shape;1482;p31"/>
          <p:cNvSpPr txBox="1"/>
          <p:nvPr/>
        </p:nvSpPr>
        <p:spPr>
          <a:xfrm>
            <a:off x="881961" y="827597"/>
            <a:ext cx="4379168"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76A73"/>
              </a:buClr>
              <a:buSzPts val="5400"/>
              <a:buFont typeface="Arial"/>
              <a:buNone/>
            </a:pPr>
            <a:r>
              <a:rPr lang="zh-TW" sz="5400" b="0" i="0" u="none" strike="noStrike" cap="none">
                <a:solidFill>
                  <a:srgbClr val="676A73"/>
                </a:solidFill>
                <a:latin typeface="Arial"/>
                <a:ea typeface="Arial"/>
                <a:cs typeface="Arial"/>
                <a:sym typeface="Arial"/>
              </a:rPr>
              <a:t>最需要幫助的</a:t>
            </a:r>
            <a:endParaRPr/>
          </a:p>
        </p:txBody>
      </p:sp>
      <p:sp>
        <p:nvSpPr>
          <p:cNvPr id="1483" name="Google Shape;1483;p31"/>
          <p:cNvSpPr txBox="1"/>
          <p:nvPr/>
        </p:nvSpPr>
        <p:spPr>
          <a:xfrm>
            <a:off x="1010187" y="1632392"/>
            <a:ext cx="4078805" cy="7078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676A73"/>
              </a:buClr>
              <a:buSzPts val="4000"/>
              <a:buFont typeface="EB Garamond"/>
              <a:buNone/>
            </a:pPr>
            <a:r>
              <a:rPr lang="zh-TW" sz="4000" b="1" i="0" u="none" strike="noStrike" cap="none">
                <a:solidFill>
                  <a:srgbClr val="676A73"/>
                </a:solidFill>
                <a:latin typeface="EB Garamond"/>
                <a:ea typeface="EB Garamond"/>
                <a:cs typeface="EB Garamond"/>
                <a:sym typeface="EB Garamond"/>
              </a:rPr>
              <a:t>The most needed</a:t>
            </a:r>
            <a:endParaRPr sz="4000" b="1" i="0" u="none" strike="noStrike" cap="none">
              <a:solidFill>
                <a:srgbClr val="676A73"/>
              </a:solidFill>
              <a:latin typeface="EB Garamond"/>
              <a:ea typeface="EB Garamond"/>
              <a:cs typeface="EB Garamond"/>
              <a:sym typeface="EB Garamond"/>
            </a:endParaRPr>
          </a:p>
        </p:txBody>
      </p:sp>
      <p:sp>
        <p:nvSpPr>
          <p:cNvPr id="1484" name="Google Shape;1484;p31"/>
          <p:cNvSpPr txBox="1"/>
          <p:nvPr/>
        </p:nvSpPr>
        <p:spPr>
          <a:xfrm>
            <a:off x="5675524" y="1744090"/>
            <a:ext cx="3016081" cy="64633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FF"/>
              </a:buClr>
              <a:buSzPts val="3600"/>
              <a:buFont typeface="EB Garamond"/>
              <a:buNone/>
            </a:pPr>
            <a:r>
              <a:rPr lang="zh-TW" sz="3600" b="1" i="0" u="none" strike="noStrike" cap="none">
                <a:solidFill>
                  <a:srgbClr val="FFFFFF"/>
                </a:solidFill>
                <a:latin typeface="EB Garamond"/>
                <a:ea typeface="EB Garamond"/>
                <a:cs typeface="EB Garamond"/>
                <a:sym typeface="EB Garamond"/>
              </a:rPr>
              <a:t>Poor People</a:t>
            </a:r>
            <a:endParaRPr sz="3600" b="1" i="0" u="none" strike="noStrike" cap="none">
              <a:solidFill>
                <a:srgbClr val="FFFFFF"/>
              </a:solidFill>
              <a:latin typeface="EB Garamond"/>
              <a:ea typeface="EB Garamond"/>
              <a:cs typeface="EB Garamond"/>
              <a:sym typeface="EB Garamond"/>
            </a:endParaRPr>
          </a:p>
        </p:txBody>
      </p:sp>
      <p:sp>
        <p:nvSpPr>
          <p:cNvPr id="1485" name="Google Shape;1485;p31"/>
          <p:cNvSpPr/>
          <p:nvPr/>
        </p:nvSpPr>
        <p:spPr>
          <a:xfrm>
            <a:off x="8862734" y="5673086"/>
            <a:ext cx="3347554" cy="922141"/>
          </a:xfrm>
          <a:prstGeom prst="rect">
            <a:avLst/>
          </a:prstGeom>
          <a:solidFill>
            <a:srgbClr val="E1DF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86" name="Google Shape;1486;p31"/>
          <p:cNvSpPr txBox="1"/>
          <p:nvPr/>
        </p:nvSpPr>
        <p:spPr>
          <a:xfrm>
            <a:off x="9155342" y="5658855"/>
            <a:ext cx="2899780"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AC9787"/>
              </a:buClr>
              <a:buSzPts val="3200"/>
              <a:buFont typeface="Arial"/>
              <a:buNone/>
            </a:pPr>
            <a:r>
              <a:rPr lang="zh-TW" sz="3200" b="0" i="0" u="none" strike="noStrike" cap="none">
                <a:solidFill>
                  <a:srgbClr val="AC9787"/>
                </a:solidFill>
                <a:latin typeface="Arial"/>
                <a:ea typeface="Arial"/>
                <a:cs typeface="Arial"/>
                <a:sym typeface="Arial"/>
              </a:rPr>
              <a:t>請過來幫助我 </a:t>
            </a:r>
            <a:endParaRPr/>
          </a:p>
        </p:txBody>
      </p:sp>
      <p:sp>
        <p:nvSpPr>
          <p:cNvPr id="1487" name="Google Shape;1487;p31"/>
          <p:cNvSpPr txBox="1"/>
          <p:nvPr/>
        </p:nvSpPr>
        <p:spPr>
          <a:xfrm>
            <a:off x="9155342" y="6212841"/>
            <a:ext cx="2899780" cy="36815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AC9787"/>
              </a:buClr>
              <a:buSzPts val="1800"/>
              <a:buFont typeface="Calibri"/>
              <a:buNone/>
            </a:pPr>
            <a:r>
              <a:rPr lang="zh-TW" sz="1800" b="1" i="0" u="none" strike="noStrike" cap="none">
                <a:solidFill>
                  <a:srgbClr val="AC9787"/>
                </a:solidFill>
                <a:latin typeface="Calibri"/>
                <a:ea typeface="Calibri"/>
                <a:cs typeface="Calibri"/>
                <a:sym typeface="Calibri"/>
              </a:rPr>
              <a:t>Please Come Help Us</a:t>
            </a:r>
            <a:endParaRPr sz="1800" b="1" i="0" u="none" strike="noStrike" cap="none">
              <a:solidFill>
                <a:srgbClr val="AC9787"/>
              </a:solidFill>
              <a:latin typeface="Calibri"/>
              <a:ea typeface="Calibri"/>
              <a:cs typeface="Calibri"/>
              <a:sym typeface="Calibri"/>
            </a:endParaRPr>
          </a:p>
        </p:txBody>
      </p:sp>
      <p:sp>
        <p:nvSpPr>
          <p:cNvPr id="1488" name="Google Shape;1488;p31"/>
          <p:cNvSpPr txBox="1"/>
          <p:nvPr/>
        </p:nvSpPr>
        <p:spPr>
          <a:xfrm>
            <a:off x="574686" y="4779345"/>
            <a:ext cx="4949805" cy="18158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zh-TW" sz="2800" b="0" i="0" u="none" strike="noStrike" cap="none">
                <a:solidFill>
                  <a:srgbClr val="FFFFFF"/>
                </a:solidFill>
                <a:latin typeface="Arial"/>
                <a:ea typeface="Arial"/>
                <a:cs typeface="Arial"/>
                <a:sym typeface="Arial"/>
              </a:rPr>
              <a:t>戰爭難民 </a:t>
            </a:r>
            <a:endParaRPr sz="28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2800"/>
              <a:buFont typeface="Calibri"/>
              <a:buNone/>
            </a:pPr>
            <a:r>
              <a:rPr lang="zh-TW" sz="2800" b="0" i="0" u="none" strike="noStrike" cap="none">
                <a:solidFill>
                  <a:srgbClr val="FFFFFF"/>
                </a:solidFill>
                <a:latin typeface="Calibri"/>
                <a:ea typeface="Calibri"/>
                <a:cs typeface="Calibri"/>
                <a:sym typeface="Calibri"/>
              </a:rPr>
              <a:t>War Victims</a:t>
            </a:r>
            <a:br>
              <a:rPr lang="zh-TW" sz="2800" b="0" i="0" u="none" strike="noStrike" cap="none">
                <a:solidFill>
                  <a:srgbClr val="FFFFFF"/>
                </a:solidFill>
                <a:latin typeface="Calibri"/>
                <a:ea typeface="Calibri"/>
                <a:cs typeface="Calibri"/>
                <a:sym typeface="Calibri"/>
              </a:rPr>
            </a:br>
            <a:r>
              <a:rPr lang="zh-TW" sz="2800" b="0" i="0" u="none" strike="noStrike" cap="none">
                <a:solidFill>
                  <a:srgbClr val="FFFFFF"/>
                </a:solidFill>
                <a:latin typeface="Arial"/>
                <a:ea typeface="Arial"/>
                <a:cs typeface="Arial"/>
                <a:sym typeface="Arial"/>
              </a:rPr>
              <a:t>疫情受災戶 </a:t>
            </a:r>
            <a:endParaRPr sz="28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2800"/>
              <a:buFont typeface="Calibri"/>
              <a:buNone/>
            </a:pPr>
            <a:r>
              <a:rPr lang="zh-TW" sz="2800" b="0" i="0" u="none" strike="noStrike" cap="none">
                <a:solidFill>
                  <a:srgbClr val="FFFFFF"/>
                </a:solidFill>
                <a:latin typeface="Calibri"/>
                <a:ea typeface="Calibri"/>
                <a:cs typeface="Calibri"/>
                <a:sym typeface="Calibri"/>
              </a:rPr>
              <a:t>Covid19 Victims</a:t>
            </a:r>
            <a:endParaRPr sz="2800" b="0" i="0" u="none" strike="noStrike" cap="none">
              <a:solidFill>
                <a:srgbClr val="FFFFFF"/>
              </a:solidFill>
              <a:latin typeface="Calibri"/>
              <a:ea typeface="Calibri"/>
              <a:cs typeface="Calibri"/>
              <a:sym typeface="Calibri"/>
            </a:endParaRPr>
          </a:p>
        </p:txBody>
      </p:sp>
      <p:pic>
        <p:nvPicPr>
          <p:cNvPr id="1489" name="Google Shape;1489;p31"/>
          <p:cNvPicPr preferRelativeResize="0"/>
          <p:nvPr/>
        </p:nvPicPr>
        <p:blipFill rotWithShape="1">
          <a:blip r:embed="rId4">
            <a:alphaModFix/>
          </a:blip>
          <a:srcRect/>
          <a:stretch/>
        </p:blipFill>
        <p:spPr>
          <a:xfrm>
            <a:off x="0" y="0"/>
            <a:ext cx="12192000"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93"/>
        <p:cNvGrpSpPr/>
        <p:nvPr/>
      </p:nvGrpSpPr>
      <p:grpSpPr>
        <a:xfrm>
          <a:off x="0" y="0"/>
          <a:ext cx="0" cy="0"/>
          <a:chOff x="0" y="0"/>
          <a:chExt cx="0" cy="0"/>
        </a:xfrm>
      </p:grpSpPr>
      <p:pic>
        <p:nvPicPr>
          <p:cNvPr id="1494" name="Google Shape;1494;p32"/>
          <p:cNvPicPr preferRelativeResize="0"/>
          <p:nvPr/>
        </p:nvPicPr>
        <p:blipFill rotWithShape="1">
          <a:blip r:embed="rId3">
            <a:alphaModFix/>
          </a:blip>
          <a:srcRect/>
          <a:stretch/>
        </p:blipFill>
        <p:spPr>
          <a:xfrm>
            <a:off x="374408" y="0"/>
            <a:ext cx="11443184" cy="6870787"/>
          </a:xfrm>
          <a:prstGeom prst="rect">
            <a:avLst/>
          </a:prstGeom>
          <a:noFill/>
          <a:ln>
            <a:noFill/>
          </a:ln>
        </p:spPr>
      </p:pic>
      <p:pic>
        <p:nvPicPr>
          <p:cNvPr id="1495" name="Google Shape;1495;p32"/>
          <p:cNvPicPr preferRelativeResize="0"/>
          <p:nvPr/>
        </p:nvPicPr>
        <p:blipFill rotWithShape="1">
          <a:blip r:embed="rId4">
            <a:alphaModFix/>
          </a:blip>
          <a:srcRect t="91647"/>
          <a:stretch/>
        </p:blipFill>
        <p:spPr>
          <a:xfrm rot="5400000">
            <a:off x="-3142561" y="3142561"/>
            <a:ext cx="6858000" cy="572877"/>
          </a:xfrm>
          <a:prstGeom prst="rect">
            <a:avLst/>
          </a:prstGeom>
          <a:noFill/>
          <a:ln>
            <a:noFill/>
          </a:ln>
        </p:spPr>
      </p:pic>
      <p:pic>
        <p:nvPicPr>
          <p:cNvPr id="1496" name="Google Shape;1496;p32"/>
          <p:cNvPicPr preferRelativeResize="0"/>
          <p:nvPr/>
        </p:nvPicPr>
        <p:blipFill rotWithShape="1">
          <a:blip r:embed="rId4">
            <a:alphaModFix/>
          </a:blip>
          <a:srcRect t="91647"/>
          <a:stretch/>
        </p:blipFill>
        <p:spPr>
          <a:xfrm rot="5400000">
            <a:off x="8476562" y="3155349"/>
            <a:ext cx="6858000" cy="572877"/>
          </a:xfrm>
          <a:prstGeom prst="rect">
            <a:avLst/>
          </a:prstGeom>
          <a:noFill/>
          <a:ln>
            <a:noFill/>
          </a:ln>
        </p:spPr>
      </p:pic>
      <p:sp>
        <p:nvSpPr>
          <p:cNvPr id="1497" name="Google Shape;1497;p32"/>
          <p:cNvSpPr/>
          <p:nvPr/>
        </p:nvSpPr>
        <p:spPr>
          <a:xfrm>
            <a:off x="3408218" y="914498"/>
            <a:ext cx="5176176" cy="5029002"/>
          </a:xfrm>
          <a:prstGeom prst="rect">
            <a:avLst/>
          </a:prstGeom>
          <a:solidFill>
            <a:schemeClr val="lt1">
              <a:alpha val="71764"/>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98" name="Google Shape;1498;p32"/>
          <p:cNvSpPr txBox="1"/>
          <p:nvPr/>
        </p:nvSpPr>
        <p:spPr>
          <a:xfrm>
            <a:off x="3814171" y="1897448"/>
            <a:ext cx="4446459" cy="264687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C00000"/>
              </a:buClr>
              <a:buSzPts val="16600"/>
              <a:buFont typeface="Calibri"/>
              <a:buNone/>
            </a:pPr>
            <a:r>
              <a:rPr lang="zh-TW" sz="16600" b="0" i="0" u="none" strike="noStrike" cap="none">
                <a:solidFill>
                  <a:srgbClr val="C00000"/>
                </a:solidFill>
                <a:latin typeface="Calibri"/>
                <a:ea typeface="Calibri"/>
                <a:cs typeface="Calibri"/>
                <a:sym typeface="Calibri"/>
              </a:rPr>
              <a:t>呼聲</a:t>
            </a:r>
            <a:endParaRPr sz="8000" b="0" i="0" u="none" strike="noStrike" cap="none">
              <a:solidFill>
                <a:srgbClr val="C00000"/>
              </a:solidFill>
              <a:latin typeface="Calibri"/>
              <a:ea typeface="Calibri"/>
              <a:cs typeface="Calibri"/>
              <a:sym typeface="Calibri"/>
            </a:endParaRPr>
          </a:p>
        </p:txBody>
      </p:sp>
      <p:sp>
        <p:nvSpPr>
          <p:cNvPr id="1499" name="Google Shape;1499;p32"/>
          <p:cNvSpPr txBox="1"/>
          <p:nvPr/>
        </p:nvSpPr>
        <p:spPr>
          <a:xfrm>
            <a:off x="3967536" y="4821102"/>
            <a:ext cx="4139728"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3F3F3F"/>
              </a:buClr>
              <a:buSzPts val="3200"/>
              <a:buFont typeface="Calibri"/>
              <a:buNone/>
            </a:pPr>
            <a:r>
              <a:rPr lang="zh-TW" sz="3200" b="0" i="0" u="none" strike="noStrike" cap="none">
                <a:solidFill>
                  <a:srgbClr val="3F3F3F"/>
                </a:solidFill>
                <a:latin typeface="Calibri"/>
                <a:ea typeface="Calibri"/>
                <a:cs typeface="Calibri"/>
                <a:sym typeface="Calibri"/>
              </a:rPr>
              <a:t>-請過來幫助我們-</a:t>
            </a:r>
            <a:endParaRPr sz="3200" b="0" i="0" u="none" strike="noStrike" cap="none">
              <a:solidFill>
                <a:srgbClr val="3F3F3F"/>
              </a:solidFill>
              <a:latin typeface="Calibri"/>
              <a:ea typeface="Calibri"/>
              <a:cs typeface="Calibri"/>
              <a:sym typeface="Calibri"/>
            </a:endParaRPr>
          </a:p>
        </p:txBody>
      </p:sp>
      <p:sp>
        <p:nvSpPr>
          <p:cNvPr id="1500" name="Google Shape;1500;p32"/>
          <p:cNvSpPr txBox="1"/>
          <p:nvPr/>
        </p:nvSpPr>
        <p:spPr>
          <a:xfrm>
            <a:off x="3841067" y="1102108"/>
            <a:ext cx="4743327" cy="110799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3F3F3F"/>
              </a:buClr>
              <a:buSzPts val="6600"/>
              <a:buFont typeface="Calibri"/>
              <a:buNone/>
            </a:pPr>
            <a:r>
              <a:rPr lang="zh-TW" sz="6600" b="0" i="0" u="none" strike="noStrike" cap="none">
                <a:solidFill>
                  <a:srgbClr val="3F3F3F"/>
                </a:solidFill>
                <a:latin typeface="Calibri"/>
                <a:ea typeface="Calibri"/>
                <a:cs typeface="Calibri"/>
                <a:sym typeface="Calibri"/>
              </a:rPr>
              <a:t>來自</a:t>
            </a:r>
            <a:r>
              <a:rPr lang="zh-TW" sz="6600" b="0" i="0" u="none" strike="noStrike" cap="none">
                <a:solidFill>
                  <a:srgbClr val="3F3F3F"/>
                </a:solidFill>
                <a:latin typeface="Sen"/>
                <a:ea typeface="Sen"/>
                <a:cs typeface="Sen"/>
                <a:sym typeface="Sen"/>
              </a:rPr>
              <a:t>萬民</a:t>
            </a:r>
            <a:r>
              <a:rPr lang="zh-TW" sz="6600" b="0" i="0" u="none" strike="noStrike" cap="none">
                <a:solidFill>
                  <a:srgbClr val="3F3F3F"/>
                </a:solidFill>
                <a:latin typeface="Calibri"/>
                <a:ea typeface="Calibri"/>
                <a:cs typeface="Calibri"/>
                <a:sym typeface="Calibri"/>
              </a:rPr>
              <a:t>的</a:t>
            </a:r>
            <a:endParaRPr sz="6600" b="0" i="0" u="none" strike="noStrike" cap="none">
              <a:solidFill>
                <a:srgbClr val="3F3F3F"/>
              </a:solidFill>
              <a:latin typeface="Calibri"/>
              <a:ea typeface="Calibri"/>
              <a:cs typeface="Calibri"/>
              <a:sym typeface="Calibri"/>
            </a:endParaRPr>
          </a:p>
        </p:txBody>
      </p:sp>
      <p:sp>
        <p:nvSpPr>
          <p:cNvPr id="1501" name="Google Shape;1501;p32"/>
          <p:cNvSpPr txBox="1"/>
          <p:nvPr/>
        </p:nvSpPr>
        <p:spPr>
          <a:xfrm>
            <a:off x="4012872" y="4324003"/>
            <a:ext cx="4047527" cy="46166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C00000"/>
              </a:buClr>
              <a:buSzPts val="2400"/>
              <a:buFont typeface="Algerian"/>
              <a:buNone/>
            </a:pPr>
            <a:r>
              <a:rPr lang="zh-TW" sz="2400" b="0" i="0" u="none" strike="noStrike" cap="none">
                <a:solidFill>
                  <a:srgbClr val="C00000"/>
                </a:solidFill>
                <a:latin typeface="Algerian"/>
                <a:ea typeface="Algerian"/>
                <a:cs typeface="Algerian"/>
                <a:sym typeface="Algerian"/>
              </a:rPr>
              <a:t>Call from All nations</a:t>
            </a:r>
            <a:endParaRPr sz="2400" b="0" i="0" u="none" strike="noStrike" cap="none">
              <a:solidFill>
                <a:srgbClr val="C00000"/>
              </a:solidFill>
              <a:latin typeface="Algerian"/>
              <a:ea typeface="Algerian"/>
              <a:cs typeface="Algerian"/>
              <a:sym typeface="Algerian"/>
            </a:endParaRPr>
          </a:p>
        </p:txBody>
      </p:sp>
      <p:sp>
        <p:nvSpPr>
          <p:cNvPr id="1502" name="Google Shape;1502;p32"/>
          <p:cNvSpPr txBox="1"/>
          <p:nvPr/>
        </p:nvSpPr>
        <p:spPr>
          <a:xfrm>
            <a:off x="4247394" y="5351859"/>
            <a:ext cx="3578482" cy="33855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3F3F3F"/>
              </a:buClr>
              <a:buSzPts val="1600"/>
              <a:buFont typeface="Algerian"/>
              <a:buNone/>
            </a:pPr>
            <a:r>
              <a:rPr lang="zh-TW" sz="1600" b="0" i="0" u="none" strike="noStrike" cap="none">
                <a:solidFill>
                  <a:srgbClr val="3F3F3F"/>
                </a:solidFill>
                <a:latin typeface="Algerian"/>
                <a:ea typeface="Algerian"/>
                <a:cs typeface="Algerian"/>
                <a:sym typeface="Algerian"/>
              </a:rPr>
              <a:t>Please come and help us</a:t>
            </a:r>
            <a:endParaRPr sz="1600" b="0" i="0" u="none" strike="noStrike" cap="none">
              <a:solidFill>
                <a:srgbClr val="3F3F3F"/>
              </a:solidFill>
              <a:latin typeface="Algerian"/>
              <a:ea typeface="Algerian"/>
              <a:cs typeface="Algerian"/>
              <a:sym typeface="Algerian"/>
            </a:endParaRPr>
          </a:p>
        </p:txBody>
      </p:sp>
      <p:pic>
        <p:nvPicPr>
          <p:cNvPr id="1503" name="Google Shape;1503;p32"/>
          <p:cNvPicPr preferRelativeResize="0"/>
          <p:nvPr/>
        </p:nvPicPr>
        <p:blipFill rotWithShape="1">
          <a:blip r:embed="rId5">
            <a:alphaModFix/>
          </a:blip>
          <a:srcRect/>
          <a:stretch/>
        </p:blipFill>
        <p:spPr>
          <a:xfrm>
            <a:off x="0" y="171"/>
            <a:ext cx="12192000" cy="6857657"/>
          </a:xfrm>
          <a:prstGeom prst="rect">
            <a:avLst/>
          </a:prstGeom>
          <a:noFill/>
          <a:ln>
            <a:noFill/>
          </a:ln>
        </p:spPr>
      </p:pic>
      <p:pic>
        <p:nvPicPr>
          <p:cNvPr id="1504" name="Google Shape;1504;p32"/>
          <p:cNvPicPr preferRelativeResize="0"/>
          <p:nvPr/>
        </p:nvPicPr>
        <p:blipFill rotWithShape="1">
          <a:blip r:embed="rId6">
            <a:alphaModFix/>
          </a:blip>
          <a:srcRect/>
          <a:stretch/>
        </p:blipFill>
        <p:spPr>
          <a:xfrm>
            <a:off x="4012871" y="2138743"/>
            <a:ext cx="3996444" cy="2257653"/>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10"/>
        <p:cNvGrpSpPr/>
        <p:nvPr/>
      </p:nvGrpSpPr>
      <p:grpSpPr>
        <a:xfrm>
          <a:off x="0" y="0"/>
          <a:ext cx="0" cy="0"/>
          <a:chOff x="0" y="0"/>
          <a:chExt cx="0" cy="0"/>
        </a:xfrm>
      </p:grpSpPr>
      <p:pic>
        <p:nvPicPr>
          <p:cNvPr id="1511" name="Google Shape;1511;p33"/>
          <p:cNvPicPr preferRelativeResize="0"/>
          <p:nvPr/>
        </p:nvPicPr>
        <p:blipFill rotWithShape="1">
          <a:blip r:embed="rId3">
            <a:alphaModFix/>
          </a:blip>
          <a:srcRect l="8718" r="2136"/>
          <a:stretch/>
        </p:blipFill>
        <p:spPr>
          <a:xfrm>
            <a:off x="-11723" y="0"/>
            <a:ext cx="12227169" cy="6858000"/>
          </a:xfrm>
          <a:prstGeom prst="rect">
            <a:avLst/>
          </a:prstGeom>
          <a:noFill/>
          <a:ln>
            <a:noFill/>
          </a:ln>
        </p:spPr>
      </p:pic>
      <p:sp>
        <p:nvSpPr>
          <p:cNvPr id="1512" name="Google Shape;1512;p33"/>
          <p:cNvSpPr txBox="1"/>
          <p:nvPr/>
        </p:nvSpPr>
        <p:spPr>
          <a:xfrm>
            <a:off x="18" y="137607"/>
            <a:ext cx="12191999" cy="1143000"/>
          </a:xfrm>
          <a:prstGeom prst="rect">
            <a:avLst/>
          </a:prstGeom>
          <a:noFill/>
          <a:ln>
            <a:noFill/>
          </a:ln>
        </p:spPr>
        <p:txBody>
          <a:bodyPr spcFirstLastPara="1" wrap="square" lIns="121900" tIns="60950" rIns="121900" bIns="60950" anchor="ctr" anchorCtr="0">
            <a:normAutofit lnSpcReduction="10000"/>
          </a:bodyPr>
          <a:lstStyle/>
          <a:p>
            <a:pPr marL="0" marR="0" lvl="0" indent="0" algn="ctr" rtl="0">
              <a:spcBef>
                <a:spcPts val="0"/>
              </a:spcBef>
              <a:spcAft>
                <a:spcPts val="0"/>
              </a:spcAft>
              <a:buClr>
                <a:schemeClr val="dk1"/>
              </a:buClr>
              <a:buSzPts val="7200"/>
              <a:buFont typeface="Calibri"/>
              <a:buNone/>
            </a:pPr>
            <a:endParaRPr sz="7200" b="0" i="0" u="none" strike="noStrike" cap="none">
              <a:solidFill>
                <a:srgbClr val="000000"/>
              </a:solidFill>
              <a:latin typeface="Calibri"/>
              <a:ea typeface="Calibri"/>
              <a:cs typeface="Calibri"/>
              <a:sym typeface="Calibri"/>
            </a:endParaRPr>
          </a:p>
        </p:txBody>
      </p:sp>
      <p:pic>
        <p:nvPicPr>
          <p:cNvPr id="1513" name="Google Shape;1513;p33"/>
          <p:cNvPicPr preferRelativeResize="0"/>
          <p:nvPr/>
        </p:nvPicPr>
        <p:blipFill rotWithShape="1">
          <a:blip r:embed="rId4">
            <a:alphaModFix/>
          </a:blip>
          <a:srcRect/>
          <a:stretch/>
        </p:blipFill>
        <p:spPr>
          <a:xfrm>
            <a:off x="5756031" y="-594"/>
            <a:ext cx="6459415" cy="6858594"/>
          </a:xfrm>
          <a:prstGeom prst="rect">
            <a:avLst/>
          </a:prstGeom>
          <a:noFill/>
          <a:ln>
            <a:noFill/>
          </a:ln>
        </p:spPr>
      </p:pic>
      <p:sp>
        <p:nvSpPr>
          <p:cNvPr id="1514" name="Google Shape;1514;p33"/>
          <p:cNvSpPr txBox="1">
            <a:spLocks noGrp="1"/>
          </p:cNvSpPr>
          <p:nvPr>
            <p:ph type="title"/>
          </p:nvPr>
        </p:nvSpPr>
        <p:spPr>
          <a:xfrm>
            <a:off x="8500152" y="496274"/>
            <a:ext cx="4094177" cy="17018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zh-TW" sz="6700">
                <a:latin typeface="Calibri"/>
                <a:ea typeface="Calibri"/>
                <a:cs typeface="Calibri"/>
                <a:sym typeface="Calibri"/>
              </a:rPr>
              <a:t>四個最</a:t>
            </a:r>
            <a:br>
              <a:rPr lang="zh-TW" sz="4800" b="1">
                <a:latin typeface="Calibri"/>
                <a:ea typeface="Calibri"/>
                <a:cs typeface="Calibri"/>
                <a:sym typeface="Calibri"/>
              </a:rPr>
            </a:br>
            <a:r>
              <a:rPr lang="zh-TW" sz="3600" b="1">
                <a:latin typeface="Calibri"/>
                <a:ea typeface="Calibri"/>
                <a:cs typeface="Calibri"/>
                <a:sym typeface="Calibri"/>
              </a:rPr>
              <a:t>The Four most…</a:t>
            </a:r>
            <a:br>
              <a:rPr lang="zh-TW" sz="3600"/>
            </a:br>
            <a:endParaRPr sz="1600" b="1">
              <a:solidFill>
                <a:schemeClr val="dk2"/>
              </a:solidFill>
              <a:latin typeface="Verdana"/>
              <a:ea typeface="Verdana"/>
              <a:cs typeface="Verdana"/>
              <a:sym typeface="Verdana"/>
            </a:endParaRPr>
          </a:p>
        </p:txBody>
      </p:sp>
      <p:sp>
        <p:nvSpPr>
          <p:cNvPr id="1515" name="Google Shape;1515;p33"/>
          <p:cNvSpPr/>
          <p:nvPr/>
        </p:nvSpPr>
        <p:spPr>
          <a:xfrm>
            <a:off x="8616460" y="2066267"/>
            <a:ext cx="4054773" cy="97690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16" name="Google Shape;1516;p33"/>
          <p:cNvSpPr txBox="1"/>
          <p:nvPr/>
        </p:nvSpPr>
        <p:spPr>
          <a:xfrm>
            <a:off x="9207065" y="2100667"/>
            <a:ext cx="2339459"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3600" b="1" i="0" u="none" strike="noStrike" cap="none">
                <a:solidFill>
                  <a:srgbClr val="595959"/>
                </a:solidFill>
                <a:latin typeface="Federo"/>
                <a:ea typeface="Federo"/>
                <a:cs typeface="Federo"/>
                <a:sym typeface="Federo"/>
              </a:rPr>
              <a:t>1</a:t>
            </a:r>
            <a:r>
              <a:rPr lang="zh-TW" sz="3600" b="0" i="0" u="none" strike="noStrike" cap="none">
                <a:solidFill>
                  <a:srgbClr val="595959"/>
                </a:solidFill>
                <a:latin typeface="Arial"/>
                <a:ea typeface="Arial"/>
                <a:cs typeface="Arial"/>
                <a:sym typeface="Arial"/>
              </a:rPr>
              <a:t> 最貧窮 </a:t>
            </a:r>
            <a:endParaRPr/>
          </a:p>
          <a:p>
            <a:pPr marL="0" marR="0" lvl="0" indent="0" algn="ctr" rtl="0">
              <a:spcBef>
                <a:spcPts val="0"/>
              </a:spcBef>
              <a:spcAft>
                <a:spcPts val="0"/>
              </a:spcAft>
              <a:buNone/>
            </a:pPr>
            <a:r>
              <a:rPr lang="zh-TW" sz="2000" b="0" i="0" u="none" strike="noStrike" cap="none">
                <a:solidFill>
                  <a:srgbClr val="595959"/>
                </a:solidFill>
                <a:latin typeface="Arial"/>
                <a:ea typeface="Arial"/>
                <a:cs typeface="Arial"/>
                <a:sym typeface="Arial"/>
              </a:rPr>
              <a:t>The Poorest  </a:t>
            </a:r>
            <a:endParaRPr sz="1800" b="0" i="0" u="none" strike="noStrike" cap="none">
              <a:solidFill>
                <a:srgbClr val="595959"/>
              </a:solidFill>
              <a:latin typeface="Arial"/>
              <a:ea typeface="Arial"/>
              <a:cs typeface="Arial"/>
              <a:sym typeface="Arial"/>
            </a:endParaRPr>
          </a:p>
        </p:txBody>
      </p:sp>
      <p:sp>
        <p:nvSpPr>
          <p:cNvPr id="1517" name="Google Shape;1517;p33"/>
          <p:cNvSpPr/>
          <p:nvPr/>
        </p:nvSpPr>
        <p:spPr>
          <a:xfrm>
            <a:off x="8135815" y="3181151"/>
            <a:ext cx="4458514" cy="1018975"/>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18" name="Google Shape;1518;p33"/>
          <p:cNvSpPr txBox="1"/>
          <p:nvPr/>
        </p:nvSpPr>
        <p:spPr>
          <a:xfrm>
            <a:off x="8918653" y="3224253"/>
            <a:ext cx="2548143"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600" b="1" i="0" u="none" strike="noStrike" cap="none">
                <a:solidFill>
                  <a:srgbClr val="595959"/>
                </a:solidFill>
                <a:latin typeface="Federo"/>
                <a:ea typeface="Federo"/>
                <a:cs typeface="Federo"/>
                <a:sym typeface="Federo"/>
              </a:rPr>
              <a:t>2 </a:t>
            </a:r>
            <a:r>
              <a:rPr lang="zh-TW" sz="3600" b="0" i="0" u="none" strike="noStrike" cap="none">
                <a:solidFill>
                  <a:srgbClr val="595959"/>
                </a:solidFill>
                <a:latin typeface="Arial"/>
                <a:ea typeface="Arial"/>
                <a:cs typeface="Arial"/>
                <a:sym typeface="Arial"/>
              </a:rPr>
              <a:t>最少資源 </a:t>
            </a:r>
            <a:endParaRPr sz="3600">
              <a:solidFill>
                <a:srgbClr val="595959"/>
              </a:solidFill>
              <a:latin typeface="Arial"/>
              <a:ea typeface="Arial"/>
              <a:cs typeface="Arial"/>
              <a:sym typeface="Arial"/>
            </a:endParaRPr>
          </a:p>
          <a:p>
            <a:pPr marL="0" marR="0" lvl="0" indent="0" algn="l" rtl="0">
              <a:spcBef>
                <a:spcPts val="0"/>
              </a:spcBef>
              <a:spcAft>
                <a:spcPts val="0"/>
              </a:spcAft>
              <a:buNone/>
            </a:pPr>
            <a:r>
              <a:rPr lang="zh-TW" sz="1800">
                <a:solidFill>
                  <a:srgbClr val="595959"/>
                </a:solidFill>
                <a:latin typeface="Arial"/>
                <a:ea typeface="Arial"/>
                <a:cs typeface="Arial"/>
                <a:sym typeface="Arial"/>
              </a:rPr>
              <a:t>The Least Resourced </a:t>
            </a:r>
            <a:endParaRPr sz="1600">
              <a:solidFill>
                <a:srgbClr val="595959"/>
              </a:solidFill>
              <a:latin typeface="Arial"/>
              <a:ea typeface="Arial"/>
              <a:cs typeface="Arial"/>
              <a:sym typeface="Arial"/>
            </a:endParaRPr>
          </a:p>
        </p:txBody>
      </p:sp>
      <p:sp>
        <p:nvSpPr>
          <p:cNvPr id="1519" name="Google Shape;1519;p33"/>
          <p:cNvSpPr/>
          <p:nvPr/>
        </p:nvSpPr>
        <p:spPr>
          <a:xfrm>
            <a:off x="7854462" y="4299068"/>
            <a:ext cx="4654060" cy="1047764"/>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20" name="Google Shape;1520;p33"/>
          <p:cNvSpPr txBox="1"/>
          <p:nvPr/>
        </p:nvSpPr>
        <p:spPr>
          <a:xfrm>
            <a:off x="8628643" y="4407122"/>
            <a:ext cx="2958451"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600" b="1">
                <a:solidFill>
                  <a:srgbClr val="595959"/>
                </a:solidFill>
                <a:latin typeface="Federo"/>
                <a:ea typeface="Federo"/>
                <a:cs typeface="Federo"/>
                <a:sym typeface="Federo"/>
              </a:rPr>
              <a:t>3 最少宣教士 </a:t>
            </a:r>
            <a:endParaRPr sz="3600" b="1">
              <a:solidFill>
                <a:srgbClr val="595959"/>
              </a:solidFill>
              <a:latin typeface="Federo"/>
              <a:ea typeface="Federo"/>
              <a:cs typeface="Federo"/>
              <a:sym typeface="Federo"/>
            </a:endParaRPr>
          </a:p>
          <a:p>
            <a:pPr marL="0" marR="0" lvl="0" indent="0" algn="l" rtl="0">
              <a:spcBef>
                <a:spcPts val="0"/>
              </a:spcBef>
              <a:spcAft>
                <a:spcPts val="0"/>
              </a:spcAft>
              <a:buNone/>
            </a:pPr>
            <a:r>
              <a:rPr lang="zh-TW" sz="2000">
                <a:solidFill>
                  <a:srgbClr val="595959"/>
                </a:solidFill>
                <a:latin typeface="Arial"/>
                <a:ea typeface="Arial"/>
                <a:cs typeface="Arial"/>
                <a:sym typeface="Arial"/>
              </a:rPr>
              <a:t>The Least Missionaries </a:t>
            </a:r>
            <a:endParaRPr sz="1600">
              <a:solidFill>
                <a:srgbClr val="595959"/>
              </a:solidFill>
              <a:latin typeface="Arial"/>
              <a:ea typeface="Arial"/>
              <a:cs typeface="Arial"/>
              <a:sym typeface="Arial"/>
            </a:endParaRPr>
          </a:p>
        </p:txBody>
      </p:sp>
      <p:sp>
        <p:nvSpPr>
          <p:cNvPr id="1521" name="Google Shape;1521;p33"/>
          <p:cNvSpPr/>
          <p:nvPr/>
        </p:nvSpPr>
        <p:spPr>
          <a:xfrm>
            <a:off x="7526215" y="5450262"/>
            <a:ext cx="4878672" cy="1008286"/>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22" name="Google Shape;1522;p33"/>
          <p:cNvSpPr txBox="1"/>
          <p:nvPr/>
        </p:nvSpPr>
        <p:spPr>
          <a:xfrm>
            <a:off x="8135815" y="5504441"/>
            <a:ext cx="3850818" cy="95410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zh-TW" sz="3600" b="1">
                <a:solidFill>
                  <a:srgbClr val="595959"/>
                </a:solidFill>
                <a:latin typeface="Federo"/>
                <a:ea typeface="Federo"/>
                <a:cs typeface="Federo"/>
                <a:sym typeface="Federo"/>
              </a:rPr>
              <a:t>4 </a:t>
            </a:r>
            <a:r>
              <a:rPr lang="zh-TW" sz="3300" b="1">
                <a:solidFill>
                  <a:srgbClr val="595959"/>
                </a:solidFill>
                <a:latin typeface="Federo"/>
                <a:ea typeface="Federo"/>
                <a:cs typeface="Federo"/>
                <a:sym typeface="Federo"/>
              </a:rPr>
              <a:t>最需要雪中送炭</a:t>
            </a:r>
            <a:r>
              <a:rPr lang="zh-TW" sz="3300">
                <a:solidFill>
                  <a:srgbClr val="595959"/>
                </a:solidFill>
                <a:latin typeface="Arial"/>
                <a:ea typeface="Arial"/>
                <a:cs typeface="Arial"/>
                <a:sym typeface="Arial"/>
              </a:rPr>
              <a:t> </a:t>
            </a:r>
            <a:endParaRPr sz="3300">
              <a:solidFill>
                <a:srgbClr val="595959"/>
              </a:solidFill>
              <a:latin typeface="Arial"/>
              <a:ea typeface="Arial"/>
              <a:cs typeface="Arial"/>
              <a:sym typeface="Arial"/>
            </a:endParaRPr>
          </a:p>
          <a:p>
            <a:pPr marL="0" marR="0" lvl="0" indent="0" algn="just" rtl="0">
              <a:spcBef>
                <a:spcPts val="0"/>
              </a:spcBef>
              <a:spcAft>
                <a:spcPts val="0"/>
              </a:spcAft>
              <a:buNone/>
            </a:pPr>
            <a:r>
              <a:rPr lang="zh-TW" sz="2000">
                <a:solidFill>
                  <a:srgbClr val="595959"/>
                </a:solidFill>
                <a:latin typeface="Arial"/>
                <a:ea typeface="Arial"/>
                <a:cs typeface="Arial"/>
                <a:sym typeface="Arial"/>
              </a:rPr>
              <a:t>       Most urgent needs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pic>
        <p:nvPicPr>
          <p:cNvPr id="1527" name="Google Shape;1527;p34" descr="A group of people standing outside&#10;&#10;Description automatically generated with low confidence"/>
          <p:cNvPicPr preferRelativeResize="0"/>
          <p:nvPr/>
        </p:nvPicPr>
        <p:blipFill rotWithShape="1">
          <a:blip r:embed="rId3">
            <a:alphaModFix/>
          </a:blip>
          <a:srcRect/>
          <a:stretch/>
        </p:blipFill>
        <p:spPr>
          <a:xfrm>
            <a:off x="0" y="2786062"/>
            <a:ext cx="6096000" cy="4071937"/>
          </a:xfrm>
          <a:prstGeom prst="rect">
            <a:avLst/>
          </a:prstGeom>
          <a:noFill/>
          <a:ln>
            <a:noFill/>
          </a:ln>
        </p:spPr>
      </p:pic>
      <p:pic>
        <p:nvPicPr>
          <p:cNvPr id="1528" name="Google Shape;1528;p34" descr="A picture containing text, person&#10;&#10;Description automatically generated"/>
          <p:cNvPicPr preferRelativeResize="0"/>
          <p:nvPr/>
        </p:nvPicPr>
        <p:blipFill rotWithShape="1">
          <a:blip r:embed="rId4">
            <a:alphaModFix/>
          </a:blip>
          <a:srcRect/>
          <a:stretch/>
        </p:blipFill>
        <p:spPr>
          <a:xfrm>
            <a:off x="6096000" y="2795084"/>
            <a:ext cx="6169076" cy="4062915"/>
          </a:xfrm>
          <a:prstGeom prst="rect">
            <a:avLst/>
          </a:prstGeom>
          <a:noFill/>
          <a:ln>
            <a:noFill/>
          </a:ln>
        </p:spPr>
      </p:pic>
      <p:pic>
        <p:nvPicPr>
          <p:cNvPr id="1529" name="Google Shape;1529;p34" descr="A picture containing person, group&#10;&#10;Description automatically generated"/>
          <p:cNvPicPr preferRelativeResize="0"/>
          <p:nvPr/>
        </p:nvPicPr>
        <p:blipFill rotWithShape="1">
          <a:blip r:embed="rId5">
            <a:alphaModFix/>
          </a:blip>
          <a:srcRect/>
          <a:stretch/>
        </p:blipFill>
        <p:spPr>
          <a:xfrm>
            <a:off x="1" y="-628651"/>
            <a:ext cx="6096000" cy="4052887"/>
          </a:xfrm>
          <a:prstGeom prst="rect">
            <a:avLst/>
          </a:prstGeom>
          <a:noFill/>
          <a:ln>
            <a:noFill/>
          </a:ln>
        </p:spPr>
      </p:pic>
      <p:pic>
        <p:nvPicPr>
          <p:cNvPr id="1530" name="Google Shape;1530;p34" descr="A group of people posing for a photo&#10;&#10;Description automatically generated with medium confidence"/>
          <p:cNvPicPr preferRelativeResize="0"/>
          <p:nvPr/>
        </p:nvPicPr>
        <p:blipFill rotWithShape="1">
          <a:blip r:embed="rId6">
            <a:alphaModFix/>
          </a:blip>
          <a:srcRect/>
          <a:stretch/>
        </p:blipFill>
        <p:spPr>
          <a:xfrm>
            <a:off x="6095999" y="-628650"/>
            <a:ext cx="6096001" cy="4057650"/>
          </a:xfrm>
          <a:prstGeom prst="rect">
            <a:avLst/>
          </a:prstGeom>
          <a:noFill/>
          <a:ln>
            <a:noFill/>
          </a:ln>
        </p:spPr>
      </p:pic>
      <p:sp>
        <p:nvSpPr>
          <p:cNvPr id="1531" name="Google Shape;1531;p34"/>
          <p:cNvSpPr/>
          <p:nvPr/>
        </p:nvSpPr>
        <p:spPr>
          <a:xfrm>
            <a:off x="5900872" y="3162375"/>
            <a:ext cx="386119" cy="434657"/>
          </a:xfrm>
          <a:custGeom>
            <a:avLst/>
            <a:gdLst/>
            <a:ahLst/>
            <a:cxnLst/>
            <a:rect l="l" t="t" r="r" b="b"/>
            <a:pathLst>
              <a:path w="491878" h="553711" extrusionOk="0">
                <a:moveTo>
                  <a:pt x="274331" y="517035"/>
                </a:moveTo>
                <a:lnTo>
                  <a:pt x="227935" y="515236"/>
                </a:lnTo>
                <a:lnTo>
                  <a:pt x="212078" y="550418"/>
                </a:lnTo>
                <a:lnTo>
                  <a:pt x="188154" y="518820"/>
                </a:lnTo>
                <a:lnTo>
                  <a:pt x="134924" y="508200"/>
                </a:lnTo>
                <a:lnTo>
                  <a:pt x="101034" y="547690"/>
                </a:lnTo>
                <a:lnTo>
                  <a:pt x="71684" y="553712"/>
                </a:lnTo>
                <a:lnTo>
                  <a:pt x="55754" y="493503"/>
                </a:lnTo>
                <a:lnTo>
                  <a:pt x="33891" y="444930"/>
                </a:lnTo>
                <a:lnTo>
                  <a:pt x="46702" y="403322"/>
                </a:lnTo>
                <a:lnTo>
                  <a:pt x="25360" y="385187"/>
                </a:lnTo>
                <a:lnTo>
                  <a:pt x="19934" y="354401"/>
                </a:lnTo>
                <a:lnTo>
                  <a:pt x="0" y="325501"/>
                </a:lnTo>
                <a:lnTo>
                  <a:pt x="25650" y="279859"/>
                </a:lnTo>
                <a:lnTo>
                  <a:pt x="8154" y="244503"/>
                </a:lnTo>
                <a:lnTo>
                  <a:pt x="17482" y="230401"/>
                </a:lnTo>
                <a:lnTo>
                  <a:pt x="10199" y="214878"/>
                </a:lnTo>
                <a:lnTo>
                  <a:pt x="26100" y="193986"/>
                </a:lnTo>
                <a:lnTo>
                  <a:pt x="26883" y="158543"/>
                </a:lnTo>
                <a:lnTo>
                  <a:pt x="28900" y="129353"/>
                </a:lnTo>
                <a:lnTo>
                  <a:pt x="37634" y="115324"/>
                </a:lnTo>
                <a:lnTo>
                  <a:pt x="2467" y="48877"/>
                </a:lnTo>
                <a:lnTo>
                  <a:pt x="32716" y="52359"/>
                </a:lnTo>
                <a:lnTo>
                  <a:pt x="53665" y="51460"/>
                </a:lnTo>
                <a:lnTo>
                  <a:pt x="62733" y="39012"/>
                </a:lnTo>
                <a:lnTo>
                  <a:pt x="98306" y="22357"/>
                </a:lnTo>
                <a:lnTo>
                  <a:pt x="119735" y="6935"/>
                </a:lnTo>
                <a:lnTo>
                  <a:pt x="172964" y="0"/>
                </a:lnTo>
                <a:lnTo>
                  <a:pt x="168627" y="30757"/>
                </a:lnTo>
                <a:lnTo>
                  <a:pt x="173632" y="46570"/>
                </a:lnTo>
                <a:lnTo>
                  <a:pt x="170367" y="74194"/>
                </a:lnTo>
                <a:lnTo>
                  <a:pt x="214530" y="111218"/>
                </a:lnTo>
                <a:lnTo>
                  <a:pt x="260085" y="118051"/>
                </a:lnTo>
                <a:lnTo>
                  <a:pt x="276101" y="133531"/>
                </a:lnTo>
                <a:lnTo>
                  <a:pt x="303594" y="141757"/>
                </a:lnTo>
                <a:lnTo>
                  <a:pt x="320423" y="153828"/>
                </a:lnTo>
                <a:lnTo>
                  <a:pt x="346015" y="153407"/>
                </a:lnTo>
                <a:lnTo>
                  <a:pt x="369649" y="165739"/>
                </a:lnTo>
                <a:lnTo>
                  <a:pt x="371434" y="189837"/>
                </a:lnTo>
                <a:lnTo>
                  <a:pt x="379369" y="202023"/>
                </a:lnTo>
                <a:lnTo>
                  <a:pt x="379891" y="220057"/>
                </a:lnTo>
                <a:lnTo>
                  <a:pt x="368039" y="220753"/>
                </a:lnTo>
                <a:lnTo>
                  <a:pt x="383678" y="269645"/>
                </a:lnTo>
                <a:lnTo>
                  <a:pt x="461659" y="271386"/>
                </a:lnTo>
                <a:lnTo>
                  <a:pt x="455696" y="295745"/>
                </a:lnTo>
                <a:lnTo>
                  <a:pt x="460048" y="312444"/>
                </a:lnTo>
                <a:lnTo>
                  <a:pt x="482274" y="324326"/>
                </a:lnTo>
                <a:lnTo>
                  <a:pt x="491879" y="350744"/>
                </a:lnTo>
                <a:lnTo>
                  <a:pt x="484654" y="384345"/>
                </a:lnTo>
                <a:lnTo>
                  <a:pt x="473512" y="403104"/>
                </a:lnTo>
                <a:lnTo>
                  <a:pt x="477429" y="427579"/>
                </a:lnTo>
                <a:lnTo>
                  <a:pt x="464705" y="436473"/>
                </a:lnTo>
                <a:lnTo>
                  <a:pt x="464009" y="423213"/>
                </a:lnTo>
                <a:lnTo>
                  <a:pt x="426114" y="401247"/>
                </a:lnTo>
                <a:lnTo>
                  <a:pt x="388335" y="400652"/>
                </a:lnTo>
                <a:lnTo>
                  <a:pt x="317449" y="413129"/>
                </a:lnTo>
                <a:lnTo>
                  <a:pt x="297936" y="451009"/>
                </a:lnTo>
                <a:lnTo>
                  <a:pt x="296920" y="474280"/>
                </a:lnTo>
                <a:lnTo>
                  <a:pt x="280889" y="526378"/>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532" name="Google Shape;1532;p34"/>
          <p:cNvSpPr/>
          <p:nvPr/>
        </p:nvSpPr>
        <p:spPr>
          <a:xfrm>
            <a:off x="5760473" y="2684623"/>
            <a:ext cx="1253554" cy="1306522"/>
          </a:xfrm>
          <a:custGeom>
            <a:avLst/>
            <a:gdLst/>
            <a:ahLst/>
            <a:cxnLst/>
            <a:rect l="l" t="t" r="r" b="b"/>
            <a:pathLst>
              <a:path w="1596908" h="1664384" extrusionOk="0">
                <a:moveTo>
                  <a:pt x="665583" y="1494786"/>
                </a:moveTo>
                <a:lnTo>
                  <a:pt x="719843" y="1431358"/>
                </a:lnTo>
                <a:lnTo>
                  <a:pt x="765760" y="1386702"/>
                </a:lnTo>
                <a:lnTo>
                  <a:pt x="793079" y="1368102"/>
                </a:lnTo>
                <a:lnTo>
                  <a:pt x="827332" y="1343033"/>
                </a:lnTo>
                <a:lnTo>
                  <a:pt x="828159" y="1306908"/>
                </a:lnTo>
                <a:lnTo>
                  <a:pt x="807747" y="1280968"/>
                </a:lnTo>
                <a:lnTo>
                  <a:pt x="787610" y="1289571"/>
                </a:lnTo>
                <a:lnTo>
                  <a:pt x="795589" y="1263703"/>
                </a:lnTo>
                <a:lnTo>
                  <a:pt x="801102" y="1237342"/>
                </a:lnTo>
                <a:lnTo>
                  <a:pt x="801117" y="1212939"/>
                </a:lnTo>
                <a:lnTo>
                  <a:pt x="786493" y="1204917"/>
                </a:lnTo>
                <a:lnTo>
                  <a:pt x="771230" y="1212069"/>
                </a:lnTo>
                <a:lnTo>
                  <a:pt x="756055" y="1210096"/>
                </a:lnTo>
                <a:lnTo>
                  <a:pt x="751310" y="1193093"/>
                </a:lnTo>
                <a:lnTo>
                  <a:pt x="747524" y="1152789"/>
                </a:lnTo>
                <a:lnTo>
                  <a:pt x="739907" y="1139703"/>
                </a:lnTo>
                <a:lnTo>
                  <a:pt x="712429" y="1127879"/>
                </a:lnTo>
                <a:lnTo>
                  <a:pt x="695832" y="1136439"/>
                </a:lnTo>
                <a:lnTo>
                  <a:pt x="652888" y="1128054"/>
                </a:lnTo>
                <a:lnTo>
                  <a:pt x="655587" y="1069079"/>
                </a:lnTo>
                <a:lnTo>
                  <a:pt x="643560" y="1045083"/>
                </a:lnTo>
                <a:lnTo>
                  <a:pt x="656283" y="1036189"/>
                </a:lnTo>
                <a:lnTo>
                  <a:pt x="652366" y="1011714"/>
                </a:lnTo>
                <a:lnTo>
                  <a:pt x="663508" y="992955"/>
                </a:lnTo>
                <a:lnTo>
                  <a:pt x="670733" y="959354"/>
                </a:lnTo>
                <a:lnTo>
                  <a:pt x="661129" y="932935"/>
                </a:lnTo>
                <a:lnTo>
                  <a:pt x="638903" y="921054"/>
                </a:lnTo>
                <a:lnTo>
                  <a:pt x="634550" y="904355"/>
                </a:lnTo>
                <a:lnTo>
                  <a:pt x="640513" y="879996"/>
                </a:lnTo>
                <a:lnTo>
                  <a:pt x="562533" y="878255"/>
                </a:lnTo>
                <a:lnTo>
                  <a:pt x="546893" y="829363"/>
                </a:lnTo>
                <a:lnTo>
                  <a:pt x="558746" y="828667"/>
                </a:lnTo>
                <a:lnTo>
                  <a:pt x="558224" y="810633"/>
                </a:lnTo>
                <a:lnTo>
                  <a:pt x="550288" y="798447"/>
                </a:lnTo>
                <a:lnTo>
                  <a:pt x="548503" y="774349"/>
                </a:lnTo>
                <a:lnTo>
                  <a:pt x="524870" y="762017"/>
                </a:lnTo>
                <a:lnTo>
                  <a:pt x="499278" y="762438"/>
                </a:lnTo>
                <a:lnTo>
                  <a:pt x="482449" y="750367"/>
                </a:lnTo>
                <a:lnTo>
                  <a:pt x="454956" y="742141"/>
                </a:lnTo>
                <a:lnTo>
                  <a:pt x="438939" y="726661"/>
                </a:lnTo>
                <a:lnTo>
                  <a:pt x="393384" y="719828"/>
                </a:lnTo>
                <a:lnTo>
                  <a:pt x="349222" y="682803"/>
                </a:lnTo>
                <a:lnTo>
                  <a:pt x="352486" y="655180"/>
                </a:lnTo>
                <a:lnTo>
                  <a:pt x="347481" y="639367"/>
                </a:lnTo>
                <a:lnTo>
                  <a:pt x="351819" y="608610"/>
                </a:lnTo>
                <a:lnTo>
                  <a:pt x="298589" y="615545"/>
                </a:lnTo>
                <a:lnTo>
                  <a:pt x="277161" y="630966"/>
                </a:lnTo>
                <a:lnTo>
                  <a:pt x="241587" y="647622"/>
                </a:lnTo>
                <a:lnTo>
                  <a:pt x="232520" y="660070"/>
                </a:lnTo>
                <a:lnTo>
                  <a:pt x="211570" y="660969"/>
                </a:lnTo>
                <a:lnTo>
                  <a:pt x="181321" y="657487"/>
                </a:lnTo>
                <a:lnTo>
                  <a:pt x="158369" y="664567"/>
                </a:lnTo>
                <a:lnTo>
                  <a:pt x="139872" y="659838"/>
                </a:lnTo>
                <a:lnTo>
                  <a:pt x="142584" y="597453"/>
                </a:lnTo>
                <a:lnTo>
                  <a:pt x="109216" y="621624"/>
                </a:lnTo>
                <a:lnTo>
                  <a:pt x="73309" y="620565"/>
                </a:lnTo>
                <a:lnTo>
                  <a:pt x="57931" y="598686"/>
                </a:lnTo>
                <a:lnTo>
                  <a:pt x="30931" y="596307"/>
                </a:lnTo>
                <a:lnTo>
                  <a:pt x="39534" y="578723"/>
                </a:lnTo>
                <a:lnTo>
                  <a:pt x="16931" y="553857"/>
                </a:lnTo>
                <a:lnTo>
                  <a:pt x="0" y="517108"/>
                </a:lnTo>
                <a:lnTo>
                  <a:pt x="10722" y="509651"/>
                </a:lnTo>
                <a:lnTo>
                  <a:pt x="10692" y="492459"/>
                </a:lnTo>
                <a:lnTo>
                  <a:pt x="35269" y="480707"/>
                </a:lnTo>
                <a:lnTo>
                  <a:pt x="31221" y="458713"/>
                </a:lnTo>
                <a:lnTo>
                  <a:pt x="41594" y="444583"/>
                </a:lnTo>
                <a:lnTo>
                  <a:pt x="44554" y="425635"/>
                </a:lnTo>
                <a:lnTo>
                  <a:pt x="91067" y="398041"/>
                </a:lnTo>
                <a:lnTo>
                  <a:pt x="124406" y="390236"/>
                </a:lnTo>
                <a:lnTo>
                  <a:pt x="129861" y="384142"/>
                </a:lnTo>
                <a:lnTo>
                  <a:pt x="166523" y="386043"/>
                </a:lnTo>
                <a:lnTo>
                  <a:pt x="184803" y="275100"/>
                </a:lnTo>
                <a:lnTo>
                  <a:pt x="185760" y="257575"/>
                </a:lnTo>
                <a:lnTo>
                  <a:pt x="179391" y="234434"/>
                </a:lnTo>
                <a:lnTo>
                  <a:pt x="161343" y="219694"/>
                </a:lnTo>
                <a:lnTo>
                  <a:pt x="161547" y="190330"/>
                </a:lnTo>
                <a:lnTo>
                  <a:pt x="184469" y="183671"/>
                </a:lnTo>
                <a:lnTo>
                  <a:pt x="192594" y="187864"/>
                </a:lnTo>
                <a:lnTo>
                  <a:pt x="193972" y="172384"/>
                </a:lnTo>
                <a:lnTo>
                  <a:pt x="170135" y="168205"/>
                </a:lnTo>
                <a:lnTo>
                  <a:pt x="169642" y="142904"/>
                </a:lnTo>
                <a:lnTo>
                  <a:pt x="248885" y="143818"/>
                </a:lnTo>
                <a:lnTo>
                  <a:pt x="262348" y="129875"/>
                </a:lnTo>
                <a:lnTo>
                  <a:pt x="273650" y="142700"/>
                </a:lnTo>
                <a:lnTo>
                  <a:pt x="281571" y="166537"/>
                </a:lnTo>
                <a:lnTo>
                  <a:pt x="289260" y="161561"/>
                </a:lnTo>
                <a:lnTo>
                  <a:pt x="311646" y="182931"/>
                </a:lnTo>
                <a:lnTo>
                  <a:pt x="343274" y="180320"/>
                </a:lnTo>
                <a:lnTo>
                  <a:pt x="351151" y="167945"/>
                </a:lnTo>
                <a:lnTo>
                  <a:pt x="381400" y="158514"/>
                </a:lnTo>
                <a:lnTo>
                  <a:pt x="398157" y="151884"/>
                </a:lnTo>
                <a:lnTo>
                  <a:pt x="402872" y="134765"/>
                </a:lnTo>
                <a:lnTo>
                  <a:pt x="431932" y="123260"/>
                </a:lnTo>
                <a:lnTo>
                  <a:pt x="429741" y="114758"/>
                </a:lnTo>
                <a:lnTo>
                  <a:pt x="395270" y="111291"/>
                </a:lnTo>
                <a:lnTo>
                  <a:pt x="389627" y="85800"/>
                </a:lnTo>
                <a:lnTo>
                  <a:pt x="391266" y="58670"/>
                </a:lnTo>
                <a:lnTo>
                  <a:pt x="373059" y="48167"/>
                </a:lnTo>
                <a:lnTo>
                  <a:pt x="380690" y="44438"/>
                </a:lnTo>
                <a:lnTo>
                  <a:pt x="410808" y="49617"/>
                </a:lnTo>
                <a:lnTo>
                  <a:pt x="443146" y="59744"/>
                </a:lnTo>
                <a:lnTo>
                  <a:pt x="454883" y="50169"/>
                </a:lnTo>
                <a:lnTo>
                  <a:pt x="484146" y="43887"/>
                </a:lnTo>
                <a:lnTo>
                  <a:pt x="529643" y="28711"/>
                </a:lnTo>
                <a:lnTo>
                  <a:pt x="544514" y="13246"/>
                </a:lnTo>
                <a:lnTo>
                  <a:pt x="539131" y="1799"/>
                </a:lnTo>
                <a:lnTo>
                  <a:pt x="560284" y="0"/>
                </a:lnTo>
                <a:lnTo>
                  <a:pt x="569743" y="9343"/>
                </a:lnTo>
                <a:lnTo>
                  <a:pt x="564448" y="27159"/>
                </a:lnTo>
                <a:lnTo>
                  <a:pt x="578434" y="33296"/>
                </a:lnTo>
                <a:lnTo>
                  <a:pt x="587762" y="52127"/>
                </a:lnTo>
                <a:lnTo>
                  <a:pt x="576490" y="66389"/>
                </a:lnTo>
                <a:lnTo>
                  <a:pt x="570004" y="100831"/>
                </a:lnTo>
                <a:lnTo>
                  <a:pt x="580421" y="121287"/>
                </a:lnTo>
                <a:lnTo>
                  <a:pt x="583366" y="140002"/>
                </a:lnTo>
                <a:lnTo>
                  <a:pt x="608393" y="158964"/>
                </a:lnTo>
                <a:lnTo>
                  <a:pt x="628355" y="160966"/>
                </a:lnTo>
                <a:lnTo>
                  <a:pt x="632853" y="153059"/>
                </a:lnTo>
                <a:lnTo>
                  <a:pt x="645722" y="151304"/>
                </a:lnTo>
                <a:lnTo>
                  <a:pt x="664117" y="144209"/>
                </a:lnTo>
                <a:lnTo>
                  <a:pt x="677349" y="133459"/>
                </a:lnTo>
                <a:lnTo>
                  <a:pt x="699836" y="136897"/>
                </a:lnTo>
                <a:lnTo>
                  <a:pt x="709745" y="135446"/>
                </a:lnTo>
                <a:lnTo>
                  <a:pt x="731870" y="138754"/>
                </a:lnTo>
                <a:lnTo>
                  <a:pt x="735526" y="130485"/>
                </a:lnTo>
                <a:lnTo>
                  <a:pt x="728707" y="122447"/>
                </a:lnTo>
                <a:lnTo>
                  <a:pt x="732770" y="110739"/>
                </a:lnTo>
                <a:lnTo>
                  <a:pt x="749178" y="114338"/>
                </a:lnTo>
                <a:lnTo>
                  <a:pt x="768401" y="110203"/>
                </a:lnTo>
                <a:lnTo>
                  <a:pt x="791701" y="118777"/>
                </a:lnTo>
                <a:lnTo>
                  <a:pt x="809458" y="127119"/>
                </a:lnTo>
                <a:lnTo>
                  <a:pt x="822052" y="116151"/>
                </a:lnTo>
                <a:lnTo>
                  <a:pt x="831148" y="117834"/>
                </a:lnTo>
                <a:lnTo>
                  <a:pt x="836705" y="129223"/>
                </a:lnTo>
                <a:lnTo>
                  <a:pt x="856174" y="126336"/>
                </a:lnTo>
                <a:lnTo>
                  <a:pt x="871770" y="110972"/>
                </a:lnTo>
                <a:lnTo>
                  <a:pt x="884247" y="81187"/>
                </a:lnTo>
                <a:lnTo>
                  <a:pt x="908316" y="44119"/>
                </a:lnTo>
                <a:lnTo>
                  <a:pt x="922171" y="42204"/>
                </a:lnTo>
                <a:lnTo>
                  <a:pt x="932240" y="64604"/>
                </a:lnTo>
                <a:lnTo>
                  <a:pt x="955046" y="135360"/>
                </a:lnTo>
                <a:lnTo>
                  <a:pt x="976808" y="142033"/>
                </a:lnTo>
                <a:lnTo>
                  <a:pt x="977896" y="169932"/>
                </a:lnTo>
                <a:lnTo>
                  <a:pt x="947313" y="203199"/>
                </a:lnTo>
                <a:lnTo>
                  <a:pt x="959964" y="215386"/>
                </a:lnTo>
                <a:lnTo>
                  <a:pt x="1031866" y="221725"/>
                </a:lnTo>
                <a:lnTo>
                  <a:pt x="1033331" y="262232"/>
                </a:lnTo>
                <a:lnTo>
                  <a:pt x="1064233" y="235711"/>
                </a:lnTo>
                <a:lnTo>
                  <a:pt x="1115418" y="250234"/>
                </a:lnTo>
                <a:lnTo>
                  <a:pt x="1182981" y="274926"/>
                </a:lnTo>
                <a:lnTo>
                  <a:pt x="1202828" y="298603"/>
                </a:lnTo>
                <a:lnTo>
                  <a:pt x="1196169" y="320989"/>
                </a:lnTo>
                <a:lnTo>
                  <a:pt x="1243465" y="308527"/>
                </a:lnTo>
                <a:lnTo>
                  <a:pt x="1322635" y="329926"/>
                </a:lnTo>
                <a:lnTo>
                  <a:pt x="1383409" y="328345"/>
                </a:lnTo>
                <a:lnTo>
                  <a:pt x="1443544" y="361844"/>
                </a:lnTo>
                <a:lnTo>
                  <a:pt x="1495483" y="407239"/>
                </a:lnTo>
                <a:lnTo>
                  <a:pt x="1526820" y="418932"/>
                </a:lnTo>
                <a:lnTo>
                  <a:pt x="1561610" y="420572"/>
                </a:lnTo>
                <a:lnTo>
                  <a:pt x="1576351" y="433368"/>
                </a:lnTo>
                <a:lnTo>
                  <a:pt x="1590162" y="485103"/>
                </a:lnTo>
                <a:lnTo>
                  <a:pt x="1596908" y="509753"/>
                </a:lnTo>
                <a:lnTo>
                  <a:pt x="1580717" y="577243"/>
                </a:lnTo>
                <a:lnTo>
                  <a:pt x="1560014" y="603982"/>
                </a:lnTo>
                <a:lnTo>
                  <a:pt x="1502679" y="661143"/>
                </a:lnTo>
                <a:lnTo>
                  <a:pt x="1476768" y="707786"/>
                </a:lnTo>
                <a:lnTo>
                  <a:pt x="1446649" y="743694"/>
                </a:lnTo>
                <a:lnTo>
                  <a:pt x="1436479" y="744506"/>
                </a:lnTo>
                <a:lnTo>
                  <a:pt x="1425119" y="775089"/>
                </a:lnTo>
                <a:lnTo>
                  <a:pt x="1428006" y="853403"/>
                </a:lnTo>
                <a:lnTo>
                  <a:pt x="1416661" y="918370"/>
                </a:lnTo>
                <a:lnTo>
                  <a:pt x="1412338" y="946327"/>
                </a:lnTo>
                <a:lnTo>
                  <a:pt x="1399484" y="963112"/>
                </a:lnTo>
                <a:lnTo>
                  <a:pt x="1392273" y="1020259"/>
                </a:lnTo>
                <a:lnTo>
                  <a:pt x="1351027" y="1076521"/>
                </a:lnTo>
                <a:lnTo>
                  <a:pt x="1344107" y="1121394"/>
                </a:lnTo>
                <a:lnTo>
                  <a:pt x="1311188" y="1140313"/>
                </a:lnTo>
                <a:lnTo>
                  <a:pt x="1301656" y="1166587"/>
                </a:lnTo>
                <a:lnTo>
                  <a:pt x="1257465" y="1166485"/>
                </a:lnTo>
                <a:lnTo>
                  <a:pt x="1193470" y="1183387"/>
                </a:lnTo>
                <a:lnTo>
                  <a:pt x="1164817" y="1203016"/>
                </a:lnTo>
                <a:lnTo>
                  <a:pt x="1119262" y="1215943"/>
                </a:lnTo>
                <a:lnTo>
                  <a:pt x="1071386" y="1251342"/>
                </a:lnTo>
                <a:lnTo>
                  <a:pt x="1036958" y="1295751"/>
                </a:lnTo>
                <a:lnTo>
                  <a:pt x="1031039" y="1329439"/>
                </a:lnTo>
                <a:lnTo>
                  <a:pt x="1037800" y="1354494"/>
                </a:lnTo>
                <a:lnTo>
                  <a:pt x="1030197" y="1400658"/>
                </a:lnTo>
                <a:lnTo>
                  <a:pt x="1020970" y="1423116"/>
                </a:lnTo>
                <a:lnTo>
                  <a:pt x="992535" y="1448564"/>
                </a:lnTo>
                <a:lnTo>
                  <a:pt x="947400" y="1530911"/>
                </a:lnTo>
                <a:lnTo>
                  <a:pt x="911638" y="1568530"/>
                </a:lnTo>
                <a:lnTo>
                  <a:pt x="883972" y="1590858"/>
                </a:lnTo>
                <a:lnTo>
                  <a:pt x="865430" y="1636616"/>
                </a:lnTo>
                <a:lnTo>
                  <a:pt x="838518" y="1664384"/>
                </a:lnTo>
                <a:lnTo>
                  <a:pt x="827260" y="1636892"/>
                </a:lnTo>
                <a:lnTo>
                  <a:pt x="845192" y="1613998"/>
                </a:lnTo>
                <a:lnTo>
                  <a:pt x="821660" y="1581384"/>
                </a:lnTo>
                <a:lnTo>
                  <a:pt x="789757" y="1555052"/>
                </a:lnTo>
                <a:lnTo>
                  <a:pt x="747887" y="1524745"/>
                </a:lnTo>
                <a:lnTo>
                  <a:pt x="732784" y="1526124"/>
                </a:lnTo>
                <a:lnTo>
                  <a:pt x="691973" y="1489795"/>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533" name="Google Shape;1533;p34"/>
          <p:cNvSpPr/>
          <p:nvPr/>
        </p:nvSpPr>
        <p:spPr>
          <a:xfrm>
            <a:off x="5273770" y="2253816"/>
            <a:ext cx="35829" cy="86815"/>
          </a:xfrm>
          <a:custGeom>
            <a:avLst/>
            <a:gdLst/>
            <a:ahLst/>
            <a:cxnLst/>
            <a:rect l="l" t="t" r="r" b="b"/>
            <a:pathLst>
              <a:path w="45642" h="110594" extrusionOk="0">
                <a:moveTo>
                  <a:pt x="3497" y="29422"/>
                </a:moveTo>
                <a:lnTo>
                  <a:pt x="3177" y="23169"/>
                </a:lnTo>
                <a:lnTo>
                  <a:pt x="8096" y="21225"/>
                </a:lnTo>
                <a:lnTo>
                  <a:pt x="15480" y="26245"/>
                </a:lnTo>
                <a:lnTo>
                  <a:pt x="30061" y="551"/>
                </a:lnTo>
                <a:lnTo>
                  <a:pt x="37793" y="0"/>
                </a:lnTo>
                <a:lnTo>
                  <a:pt x="37938" y="6253"/>
                </a:lnTo>
                <a:lnTo>
                  <a:pt x="45642" y="6442"/>
                </a:lnTo>
                <a:lnTo>
                  <a:pt x="44975" y="18019"/>
                </a:lnTo>
                <a:lnTo>
                  <a:pt x="38388" y="36386"/>
                </a:lnTo>
                <a:lnTo>
                  <a:pt x="41943" y="42958"/>
                </a:lnTo>
                <a:lnTo>
                  <a:pt x="37692" y="58105"/>
                </a:lnTo>
                <a:lnTo>
                  <a:pt x="40245" y="62152"/>
                </a:lnTo>
                <a:lnTo>
                  <a:pt x="35545" y="83493"/>
                </a:lnTo>
                <a:lnTo>
                  <a:pt x="27551" y="94664"/>
                </a:lnTo>
                <a:lnTo>
                  <a:pt x="20195" y="96014"/>
                </a:lnTo>
                <a:lnTo>
                  <a:pt x="12143" y="110580"/>
                </a:lnTo>
                <a:lnTo>
                  <a:pt x="0" y="110595"/>
                </a:lnTo>
                <a:lnTo>
                  <a:pt x="3177" y="63008"/>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534" name="Google Shape;1534;p34"/>
          <p:cNvSpPr/>
          <p:nvPr/>
        </p:nvSpPr>
        <p:spPr>
          <a:xfrm>
            <a:off x="5707585" y="3417901"/>
            <a:ext cx="277266" cy="1569257"/>
          </a:xfrm>
          <a:custGeom>
            <a:avLst/>
            <a:gdLst/>
            <a:ahLst/>
            <a:cxnLst/>
            <a:rect l="l" t="t" r="r" b="b"/>
            <a:pathLst>
              <a:path w="353211" h="1999083" extrusionOk="0">
                <a:moveTo>
                  <a:pt x="285125" y="1792910"/>
                </a:moveTo>
                <a:lnTo>
                  <a:pt x="285154" y="1946231"/>
                </a:lnTo>
                <a:lnTo>
                  <a:pt x="328707" y="1946274"/>
                </a:lnTo>
                <a:lnTo>
                  <a:pt x="353211" y="1948160"/>
                </a:lnTo>
                <a:lnTo>
                  <a:pt x="339733" y="1976857"/>
                </a:lnTo>
                <a:lnTo>
                  <a:pt x="304856" y="1999083"/>
                </a:lnTo>
                <a:lnTo>
                  <a:pt x="284864" y="1996806"/>
                </a:lnTo>
                <a:lnTo>
                  <a:pt x="260781" y="1991002"/>
                </a:lnTo>
                <a:lnTo>
                  <a:pt x="231243" y="1969545"/>
                </a:lnTo>
                <a:lnTo>
                  <a:pt x="188633" y="1959287"/>
                </a:lnTo>
                <a:lnTo>
                  <a:pt x="137449" y="1919971"/>
                </a:lnTo>
                <a:lnTo>
                  <a:pt x="95898" y="1882642"/>
                </a:lnTo>
                <a:lnTo>
                  <a:pt x="39868" y="1806417"/>
                </a:lnTo>
                <a:lnTo>
                  <a:pt x="73410" y="1820548"/>
                </a:lnTo>
                <a:lnTo>
                  <a:pt x="130528" y="1866001"/>
                </a:lnTo>
                <a:lnTo>
                  <a:pt x="184484" y="1890723"/>
                </a:lnTo>
                <a:lnTo>
                  <a:pt x="205476" y="1859183"/>
                </a:lnTo>
                <a:lnTo>
                  <a:pt x="218664" y="1812728"/>
                </a:lnTo>
                <a:lnTo>
                  <a:pt x="256153" y="1785061"/>
                </a:lnTo>
                <a:lnTo>
                  <a:pt x="285125" y="1792910"/>
                </a:lnTo>
                <a:close/>
                <a:moveTo>
                  <a:pt x="301984" y="167988"/>
                </a:moveTo>
                <a:lnTo>
                  <a:pt x="317913" y="228196"/>
                </a:lnTo>
                <a:lnTo>
                  <a:pt x="347263" y="222175"/>
                </a:lnTo>
                <a:lnTo>
                  <a:pt x="352196" y="233172"/>
                </a:lnTo>
                <a:lnTo>
                  <a:pt x="338239" y="279002"/>
                </a:lnTo>
                <a:lnTo>
                  <a:pt x="293932" y="300895"/>
                </a:lnTo>
                <a:lnTo>
                  <a:pt x="295223" y="375510"/>
                </a:lnTo>
                <a:lnTo>
                  <a:pt x="286736" y="390032"/>
                </a:lnTo>
                <a:lnTo>
                  <a:pt x="298908" y="407805"/>
                </a:lnTo>
                <a:lnTo>
                  <a:pt x="270197" y="436095"/>
                </a:lnTo>
                <a:lnTo>
                  <a:pt x="243560" y="479082"/>
                </a:lnTo>
                <a:lnTo>
                  <a:pt x="229023" y="521097"/>
                </a:lnTo>
                <a:lnTo>
                  <a:pt x="232868" y="566289"/>
                </a:lnTo>
                <a:lnTo>
                  <a:pt x="207798" y="614790"/>
                </a:lnTo>
                <a:lnTo>
                  <a:pt x="226542" y="697399"/>
                </a:lnTo>
                <a:lnTo>
                  <a:pt x="237104" y="706233"/>
                </a:lnTo>
                <a:lnTo>
                  <a:pt x="237002" y="751005"/>
                </a:lnTo>
                <a:lnTo>
                  <a:pt x="213790" y="799070"/>
                </a:lnTo>
                <a:lnTo>
                  <a:pt x="214733" y="840679"/>
                </a:lnTo>
                <a:lnTo>
                  <a:pt x="183932" y="873511"/>
                </a:lnTo>
                <a:lnTo>
                  <a:pt x="184062" y="920183"/>
                </a:lnTo>
                <a:lnTo>
                  <a:pt x="196438" y="970410"/>
                </a:lnTo>
                <a:lnTo>
                  <a:pt x="172079" y="989270"/>
                </a:lnTo>
                <a:lnTo>
                  <a:pt x="161198" y="1036029"/>
                </a:lnTo>
                <a:lnTo>
                  <a:pt x="151637" y="1090449"/>
                </a:lnTo>
                <a:lnTo>
                  <a:pt x="158514" y="1156358"/>
                </a:lnTo>
                <a:lnTo>
                  <a:pt x="142164" y="1167486"/>
                </a:lnTo>
                <a:lnTo>
                  <a:pt x="151667" y="1231249"/>
                </a:lnTo>
                <a:lnTo>
                  <a:pt x="170034" y="1252459"/>
                </a:lnTo>
                <a:lnTo>
                  <a:pt x="156628" y="1276107"/>
                </a:lnTo>
                <a:lnTo>
                  <a:pt x="175503" y="1287452"/>
                </a:lnTo>
                <a:lnTo>
                  <a:pt x="179855" y="1308895"/>
                </a:lnTo>
                <a:lnTo>
                  <a:pt x="162098" y="1319747"/>
                </a:lnTo>
                <a:lnTo>
                  <a:pt x="166465" y="1353565"/>
                </a:lnTo>
                <a:lnTo>
                  <a:pt x="151608" y="1431183"/>
                </a:lnTo>
                <a:lnTo>
                  <a:pt x="130049" y="1482251"/>
                </a:lnTo>
                <a:lnTo>
                  <a:pt x="134779" y="1512892"/>
                </a:lnTo>
                <a:lnTo>
                  <a:pt x="121882" y="1551773"/>
                </a:lnTo>
                <a:lnTo>
                  <a:pt x="90675" y="1579019"/>
                </a:lnTo>
                <a:lnTo>
                  <a:pt x="94229" y="1645741"/>
                </a:lnTo>
                <a:lnTo>
                  <a:pt x="108563" y="1668896"/>
                </a:lnTo>
                <a:lnTo>
                  <a:pt x="135650" y="1664775"/>
                </a:lnTo>
                <a:lnTo>
                  <a:pt x="134866" y="1713117"/>
                </a:lnTo>
                <a:lnTo>
                  <a:pt x="151725" y="1751301"/>
                </a:lnTo>
                <a:lnTo>
                  <a:pt x="250016" y="1760122"/>
                </a:lnTo>
                <a:lnTo>
                  <a:pt x="287722" y="1770496"/>
                </a:lnTo>
                <a:lnTo>
                  <a:pt x="251525" y="1770002"/>
                </a:lnTo>
                <a:lnTo>
                  <a:pt x="231939" y="1786367"/>
                </a:lnTo>
                <a:lnTo>
                  <a:pt x="195234" y="1810580"/>
                </a:lnTo>
                <a:lnTo>
                  <a:pt x="188676" y="1874097"/>
                </a:lnTo>
                <a:lnTo>
                  <a:pt x="171455" y="1875693"/>
                </a:lnTo>
                <a:lnTo>
                  <a:pt x="125552" y="1853423"/>
                </a:lnTo>
                <a:lnTo>
                  <a:pt x="78996" y="1806258"/>
                </a:lnTo>
                <a:lnTo>
                  <a:pt x="78996" y="1806258"/>
                </a:lnTo>
                <a:lnTo>
                  <a:pt x="28392" y="1768072"/>
                </a:lnTo>
                <a:lnTo>
                  <a:pt x="15654" y="1726377"/>
                </a:lnTo>
                <a:lnTo>
                  <a:pt x="27173" y="1688323"/>
                </a:lnTo>
                <a:lnTo>
                  <a:pt x="6703" y="1645713"/>
                </a:lnTo>
                <a:lnTo>
                  <a:pt x="1494" y="1539166"/>
                </a:lnTo>
                <a:lnTo>
                  <a:pt x="18788" y="1480655"/>
                </a:lnTo>
                <a:lnTo>
                  <a:pt x="61746" y="1434418"/>
                </a:lnTo>
                <a:lnTo>
                  <a:pt x="0" y="1417153"/>
                </a:lnTo>
                <a:lnTo>
                  <a:pt x="38736" y="1365375"/>
                </a:lnTo>
                <a:lnTo>
                  <a:pt x="52591" y="1270246"/>
                </a:lnTo>
                <a:lnTo>
                  <a:pt x="97798" y="1290179"/>
                </a:lnTo>
                <a:lnTo>
                  <a:pt x="119052" y="1174551"/>
                </a:lnTo>
                <a:lnTo>
                  <a:pt x="91763" y="1160000"/>
                </a:lnTo>
                <a:lnTo>
                  <a:pt x="79054" y="1228898"/>
                </a:lnTo>
                <a:lnTo>
                  <a:pt x="53389" y="1221050"/>
                </a:lnTo>
                <a:lnTo>
                  <a:pt x="66171" y="1142416"/>
                </a:lnTo>
                <a:lnTo>
                  <a:pt x="80041" y="1043138"/>
                </a:lnTo>
                <a:lnTo>
                  <a:pt x="98727" y="1007187"/>
                </a:lnTo>
                <a:lnTo>
                  <a:pt x="87019" y="956482"/>
                </a:lnTo>
                <a:lnTo>
                  <a:pt x="83668" y="898784"/>
                </a:lnTo>
                <a:lnTo>
                  <a:pt x="100816" y="897130"/>
                </a:lnTo>
                <a:lnTo>
                  <a:pt x="125770" y="815943"/>
                </a:lnTo>
                <a:lnTo>
                  <a:pt x="153886" y="737135"/>
                </a:lnTo>
                <a:lnTo>
                  <a:pt x="171107" y="665060"/>
                </a:lnTo>
                <a:lnTo>
                  <a:pt x="161735" y="593796"/>
                </a:lnTo>
                <a:lnTo>
                  <a:pt x="173878" y="555046"/>
                </a:lnTo>
                <a:lnTo>
                  <a:pt x="169003" y="497667"/>
                </a:lnTo>
                <a:lnTo>
                  <a:pt x="192797" y="441564"/>
                </a:lnTo>
                <a:lnTo>
                  <a:pt x="200123" y="353966"/>
                </a:lnTo>
                <a:lnTo>
                  <a:pt x="213180" y="261492"/>
                </a:lnTo>
                <a:lnTo>
                  <a:pt x="225904" y="163606"/>
                </a:lnTo>
                <a:lnTo>
                  <a:pt x="222930" y="92894"/>
                </a:lnTo>
                <a:lnTo>
                  <a:pt x="214457" y="32643"/>
                </a:lnTo>
                <a:lnTo>
                  <a:pt x="235377" y="21776"/>
                </a:lnTo>
                <a:lnTo>
                  <a:pt x="246273" y="0"/>
                </a:lnTo>
                <a:lnTo>
                  <a:pt x="266207" y="28900"/>
                </a:lnTo>
                <a:lnTo>
                  <a:pt x="271647" y="59685"/>
                </a:lnTo>
                <a:lnTo>
                  <a:pt x="292989" y="77820"/>
                </a:lnTo>
                <a:lnTo>
                  <a:pt x="280178" y="119430"/>
                </a:lnTo>
                <a:lnTo>
                  <a:pt x="301984" y="167988"/>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535" name="Google Shape;1535;p34"/>
          <p:cNvSpPr/>
          <p:nvPr/>
        </p:nvSpPr>
        <p:spPr>
          <a:xfrm>
            <a:off x="5825673" y="2207270"/>
            <a:ext cx="115833" cy="76634"/>
          </a:xfrm>
          <a:custGeom>
            <a:avLst/>
            <a:gdLst/>
            <a:ahLst/>
            <a:cxnLst/>
            <a:rect l="l" t="t" r="r" b="b"/>
            <a:pathLst>
              <a:path w="147560" h="97624" extrusionOk="0">
                <a:moveTo>
                  <a:pt x="9474" y="7327"/>
                </a:moveTo>
                <a:lnTo>
                  <a:pt x="14566" y="0"/>
                </a:lnTo>
                <a:lnTo>
                  <a:pt x="46310" y="189"/>
                </a:lnTo>
                <a:lnTo>
                  <a:pt x="70407" y="11258"/>
                </a:lnTo>
                <a:lnTo>
                  <a:pt x="81129" y="10170"/>
                </a:lnTo>
                <a:lnTo>
                  <a:pt x="88513" y="25389"/>
                </a:lnTo>
                <a:lnTo>
                  <a:pt x="110783" y="24533"/>
                </a:lnTo>
                <a:lnTo>
                  <a:pt x="109463" y="37286"/>
                </a:lnTo>
                <a:lnTo>
                  <a:pt x="127555" y="38838"/>
                </a:lnTo>
                <a:lnTo>
                  <a:pt x="147561" y="54507"/>
                </a:lnTo>
                <a:lnTo>
                  <a:pt x="132443" y="71844"/>
                </a:lnTo>
                <a:lnTo>
                  <a:pt x="113105" y="62588"/>
                </a:lnTo>
                <a:lnTo>
                  <a:pt x="94432" y="64372"/>
                </a:lnTo>
                <a:lnTo>
                  <a:pt x="81042" y="62341"/>
                </a:lnTo>
                <a:lnTo>
                  <a:pt x="73715" y="70117"/>
                </a:lnTo>
                <a:lnTo>
                  <a:pt x="58090" y="72729"/>
                </a:lnTo>
                <a:lnTo>
                  <a:pt x="51895" y="62413"/>
                </a:lnTo>
                <a:lnTo>
                  <a:pt x="38461" y="68522"/>
                </a:lnTo>
                <a:lnTo>
                  <a:pt x="22168" y="97624"/>
                </a:lnTo>
                <a:lnTo>
                  <a:pt x="11693" y="90878"/>
                </a:lnTo>
                <a:lnTo>
                  <a:pt x="9633" y="78663"/>
                </a:lnTo>
                <a:lnTo>
                  <a:pt x="10475" y="67099"/>
                </a:lnTo>
                <a:lnTo>
                  <a:pt x="0" y="54304"/>
                </a:lnTo>
                <a:lnTo>
                  <a:pt x="9924" y="47108"/>
                </a:lnTo>
                <a:lnTo>
                  <a:pt x="13028" y="30670"/>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536" name="Google Shape;1536;p34"/>
          <p:cNvSpPr/>
          <p:nvPr/>
        </p:nvSpPr>
        <p:spPr>
          <a:xfrm>
            <a:off x="6168790" y="4746062"/>
            <a:ext cx="110173" cy="61669"/>
          </a:xfrm>
          <a:custGeom>
            <a:avLst/>
            <a:gdLst/>
            <a:ahLst/>
            <a:cxnLst/>
            <a:rect l="l" t="t" r="r" b="b"/>
            <a:pathLst>
              <a:path w="140349" h="78560" extrusionOk="0">
                <a:moveTo>
                  <a:pt x="0" y="48848"/>
                </a:moveTo>
                <a:lnTo>
                  <a:pt x="48819" y="9705"/>
                </a:lnTo>
                <a:lnTo>
                  <a:pt x="83392" y="25955"/>
                </a:lnTo>
                <a:lnTo>
                  <a:pt x="107794" y="0"/>
                </a:lnTo>
                <a:lnTo>
                  <a:pt x="140350" y="29205"/>
                </a:lnTo>
                <a:lnTo>
                  <a:pt x="128135" y="52127"/>
                </a:lnTo>
                <a:lnTo>
                  <a:pt x="73222" y="71930"/>
                </a:lnTo>
                <a:lnTo>
                  <a:pt x="54912" y="48848"/>
                </a:lnTo>
                <a:lnTo>
                  <a:pt x="20340" y="78560"/>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537" name="Google Shape;1537;p34"/>
          <p:cNvSpPr/>
          <p:nvPr/>
        </p:nvSpPr>
        <p:spPr>
          <a:xfrm>
            <a:off x="6162069" y="2584859"/>
            <a:ext cx="155546" cy="226121"/>
          </a:xfrm>
          <a:custGeom>
            <a:avLst/>
            <a:gdLst/>
            <a:ahLst/>
            <a:cxnLst/>
            <a:rect l="l" t="t" r="r" b="b"/>
            <a:pathLst>
              <a:path w="198150" h="288056" extrusionOk="0">
                <a:moveTo>
                  <a:pt x="67216" y="0"/>
                </a:moveTo>
                <a:lnTo>
                  <a:pt x="93925" y="15016"/>
                </a:lnTo>
                <a:lnTo>
                  <a:pt x="119082" y="41580"/>
                </a:lnTo>
                <a:lnTo>
                  <a:pt x="120228" y="62559"/>
                </a:lnTo>
                <a:lnTo>
                  <a:pt x="135563" y="63516"/>
                </a:lnTo>
                <a:lnTo>
                  <a:pt x="157354" y="83363"/>
                </a:lnTo>
                <a:lnTo>
                  <a:pt x="173414" y="97508"/>
                </a:lnTo>
                <a:lnTo>
                  <a:pt x="166914" y="134025"/>
                </a:lnTo>
                <a:lnTo>
                  <a:pt x="142222" y="144616"/>
                </a:lnTo>
                <a:lnTo>
                  <a:pt x="144413" y="154176"/>
                </a:lnTo>
                <a:lnTo>
                  <a:pt x="136912" y="175083"/>
                </a:lnTo>
                <a:lnTo>
                  <a:pt x="154946" y="204490"/>
                </a:lnTo>
                <a:lnTo>
                  <a:pt x="167973" y="204534"/>
                </a:lnTo>
                <a:lnTo>
                  <a:pt x="173313" y="227369"/>
                </a:lnTo>
                <a:lnTo>
                  <a:pt x="198150" y="262537"/>
                </a:lnTo>
                <a:lnTo>
                  <a:pt x="188241" y="263987"/>
                </a:lnTo>
                <a:lnTo>
                  <a:pt x="165754" y="260549"/>
                </a:lnTo>
                <a:lnTo>
                  <a:pt x="152522" y="271299"/>
                </a:lnTo>
                <a:lnTo>
                  <a:pt x="134127" y="278394"/>
                </a:lnTo>
                <a:lnTo>
                  <a:pt x="121258" y="280149"/>
                </a:lnTo>
                <a:lnTo>
                  <a:pt x="116760" y="288056"/>
                </a:lnTo>
                <a:lnTo>
                  <a:pt x="96798" y="286054"/>
                </a:lnTo>
                <a:lnTo>
                  <a:pt x="71771" y="267092"/>
                </a:lnTo>
                <a:lnTo>
                  <a:pt x="68826" y="248377"/>
                </a:lnTo>
                <a:lnTo>
                  <a:pt x="58409" y="227921"/>
                </a:lnTo>
                <a:lnTo>
                  <a:pt x="64895" y="193479"/>
                </a:lnTo>
                <a:lnTo>
                  <a:pt x="76167" y="179217"/>
                </a:lnTo>
                <a:lnTo>
                  <a:pt x="66839" y="160386"/>
                </a:lnTo>
                <a:lnTo>
                  <a:pt x="52853" y="154249"/>
                </a:lnTo>
                <a:lnTo>
                  <a:pt x="58148" y="136433"/>
                </a:lnTo>
                <a:lnTo>
                  <a:pt x="48689" y="127090"/>
                </a:lnTo>
                <a:lnTo>
                  <a:pt x="27536" y="128889"/>
                </a:lnTo>
                <a:lnTo>
                  <a:pt x="0" y="98074"/>
                </a:lnTo>
                <a:lnTo>
                  <a:pt x="11026" y="86888"/>
                </a:lnTo>
                <a:lnTo>
                  <a:pt x="10214" y="68115"/>
                </a:lnTo>
                <a:lnTo>
                  <a:pt x="35255" y="61587"/>
                </a:lnTo>
                <a:lnTo>
                  <a:pt x="45352" y="53956"/>
                </a:lnTo>
                <a:lnTo>
                  <a:pt x="31425" y="38838"/>
                </a:lnTo>
                <a:lnTo>
                  <a:pt x="34979" y="23967"/>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538" name="Google Shape;1538;p34"/>
          <p:cNvSpPr/>
          <p:nvPr/>
        </p:nvSpPr>
        <p:spPr>
          <a:xfrm>
            <a:off x="5269796" y="2336713"/>
            <a:ext cx="198184" cy="99023"/>
          </a:xfrm>
          <a:custGeom>
            <a:avLst/>
            <a:gdLst/>
            <a:ahLst/>
            <a:cxnLst/>
            <a:rect l="l" t="t" r="r" b="b"/>
            <a:pathLst>
              <a:path w="252468" h="126146" extrusionOk="0">
                <a:moveTo>
                  <a:pt x="82855" y="126147"/>
                </a:moveTo>
                <a:lnTo>
                  <a:pt x="75833" y="113162"/>
                </a:lnTo>
                <a:lnTo>
                  <a:pt x="63472" y="109550"/>
                </a:lnTo>
                <a:lnTo>
                  <a:pt x="66302" y="92894"/>
                </a:lnTo>
                <a:lnTo>
                  <a:pt x="60774" y="88382"/>
                </a:lnTo>
                <a:lnTo>
                  <a:pt x="52403" y="85423"/>
                </a:lnTo>
                <a:lnTo>
                  <a:pt x="34558" y="90370"/>
                </a:lnTo>
                <a:lnTo>
                  <a:pt x="33049" y="84770"/>
                </a:lnTo>
                <a:lnTo>
                  <a:pt x="20761" y="78082"/>
                </a:lnTo>
                <a:lnTo>
                  <a:pt x="11998" y="69769"/>
                </a:lnTo>
                <a:lnTo>
                  <a:pt x="0" y="66258"/>
                </a:lnTo>
                <a:lnTo>
                  <a:pt x="8458" y="55653"/>
                </a:lnTo>
                <a:lnTo>
                  <a:pt x="5223" y="47441"/>
                </a:lnTo>
                <a:lnTo>
                  <a:pt x="8081" y="39403"/>
                </a:lnTo>
                <a:lnTo>
                  <a:pt x="27362" y="27681"/>
                </a:lnTo>
                <a:lnTo>
                  <a:pt x="45903" y="11679"/>
                </a:lnTo>
                <a:lnTo>
                  <a:pt x="50125" y="13318"/>
                </a:lnTo>
                <a:lnTo>
                  <a:pt x="59048" y="5934"/>
                </a:lnTo>
                <a:lnTo>
                  <a:pt x="70683" y="5339"/>
                </a:lnTo>
                <a:lnTo>
                  <a:pt x="74470" y="8762"/>
                </a:lnTo>
                <a:lnTo>
                  <a:pt x="80781" y="6674"/>
                </a:lnTo>
                <a:lnTo>
                  <a:pt x="99670" y="10460"/>
                </a:lnTo>
                <a:lnTo>
                  <a:pt x="118472" y="9357"/>
                </a:lnTo>
                <a:lnTo>
                  <a:pt x="131559" y="4715"/>
                </a:lnTo>
                <a:lnTo>
                  <a:pt x="136332" y="0"/>
                </a:lnTo>
                <a:lnTo>
                  <a:pt x="149302" y="2176"/>
                </a:lnTo>
                <a:lnTo>
                  <a:pt x="159037" y="5049"/>
                </a:lnTo>
                <a:lnTo>
                  <a:pt x="169671" y="4062"/>
                </a:lnTo>
                <a:lnTo>
                  <a:pt x="177752" y="406"/>
                </a:lnTo>
                <a:lnTo>
                  <a:pt x="196337" y="6238"/>
                </a:lnTo>
                <a:lnTo>
                  <a:pt x="202793" y="7167"/>
                </a:lnTo>
                <a:lnTo>
                  <a:pt x="215211" y="15015"/>
                </a:lnTo>
                <a:lnTo>
                  <a:pt x="226963" y="24431"/>
                </a:lnTo>
                <a:lnTo>
                  <a:pt x="241747" y="30844"/>
                </a:lnTo>
                <a:lnTo>
                  <a:pt x="252468" y="42363"/>
                </a:lnTo>
                <a:lnTo>
                  <a:pt x="238511" y="41507"/>
                </a:lnTo>
                <a:lnTo>
                  <a:pt x="232882" y="47209"/>
                </a:lnTo>
                <a:lnTo>
                  <a:pt x="218751" y="52664"/>
                </a:lnTo>
                <a:lnTo>
                  <a:pt x="208480" y="52693"/>
                </a:lnTo>
                <a:lnTo>
                  <a:pt x="199499" y="58017"/>
                </a:lnTo>
                <a:lnTo>
                  <a:pt x="191346" y="56117"/>
                </a:lnTo>
                <a:lnTo>
                  <a:pt x="184411" y="49733"/>
                </a:lnTo>
                <a:lnTo>
                  <a:pt x="180160" y="50952"/>
                </a:lnTo>
                <a:lnTo>
                  <a:pt x="174937" y="60933"/>
                </a:lnTo>
                <a:lnTo>
                  <a:pt x="171035" y="60571"/>
                </a:lnTo>
                <a:lnTo>
                  <a:pt x="170367" y="69174"/>
                </a:lnTo>
                <a:lnTo>
                  <a:pt x="156164" y="80650"/>
                </a:lnTo>
                <a:lnTo>
                  <a:pt x="148678" y="85597"/>
                </a:lnTo>
                <a:lnTo>
                  <a:pt x="144500" y="90762"/>
                </a:lnTo>
                <a:lnTo>
                  <a:pt x="132502" y="82347"/>
                </a:lnTo>
                <a:lnTo>
                  <a:pt x="123724" y="93460"/>
                </a:lnTo>
                <a:lnTo>
                  <a:pt x="115237" y="93170"/>
                </a:lnTo>
                <a:lnTo>
                  <a:pt x="105691" y="94142"/>
                </a:lnTo>
                <a:lnTo>
                  <a:pt x="106561" y="114584"/>
                </a:lnTo>
                <a:lnTo>
                  <a:pt x="100598" y="114961"/>
                </a:lnTo>
                <a:lnTo>
                  <a:pt x="95506" y="124449"/>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539" name="Google Shape;1539;p34"/>
          <p:cNvSpPr/>
          <p:nvPr/>
        </p:nvSpPr>
        <p:spPr>
          <a:xfrm>
            <a:off x="5523420" y="2853016"/>
            <a:ext cx="406994" cy="590498"/>
          </a:xfrm>
          <a:custGeom>
            <a:avLst/>
            <a:gdLst/>
            <a:ahLst/>
            <a:cxnLst/>
            <a:rect l="l" t="t" r="r" b="b"/>
            <a:pathLst>
              <a:path w="518471" h="752238" extrusionOk="0">
                <a:moveTo>
                  <a:pt x="480838" y="719595"/>
                </a:moveTo>
                <a:lnTo>
                  <a:pt x="469928" y="741372"/>
                </a:lnTo>
                <a:lnTo>
                  <a:pt x="449007" y="752238"/>
                </a:lnTo>
                <a:lnTo>
                  <a:pt x="408226" y="727822"/>
                </a:lnTo>
                <a:lnTo>
                  <a:pt x="404700" y="710427"/>
                </a:lnTo>
                <a:lnTo>
                  <a:pt x="324050" y="668005"/>
                </a:lnTo>
                <a:lnTo>
                  <a:pt x="251104" y="622044"/>
                </a:lnTo>
                <a:lnTo>
                  <a:pt x="219723" y="596263"/>
                </a:lnTo>
                <a:lnTo>
                  <a:pt x="202880" y="561807"/>
                </a:lnTo>
                <a:lnTo>
                  <a:pt x="209554" y="549809"/>
                </a:lnTo>
                <a:lnTo>
                  <a:pt x="175111" y="495404"/>
                </a:lnTo>
                <a:lnTo>
                  <a:pt x="134997" y="419353"/>
                </a:lnTo>
                <a:lnTo>
                  <a:pt x="96565" y="337789"/>
                </a:lnTo>
                <a:lnTo>
                  <a:pt x="79939" y="319190"/>
                </a:lnTo>
                <a:lnTo>
                  <a:pt x="67128" y="289173"/>
                </a:lnTo>
                <a:lnTo>
                  <a:pt x="35530" y="262609"/>
                </a:lnTo>
                <a:lnTo>
                  <a:pt x="6543" y="246142"/>
                </a:lnTo>
                <a:lnTo>
                  <a:pt x="19716" y="228007"/>
                </a:lnTo>
                <a:lnTo>
                  <a:pt x="0" y="189314"/>
                </a:lnTo>
                <a:lnTo>
                  <a:pt x="12651" y="160922"/>
                </a:lnTo>
                <a:lnTo>
                  <a:pt x="45091" y="135359"/>
                </a:lnTo>
                <a:lnTo>
                  <a:pt x="49907" y="152203"/>
                </a:lnTo>
                <a:lnTo>
                  <a:pt x="38301" y="161851"/>
                </a:lnTo>
                <a:lnTo>
                  <a:pt x="39404" y="176707"/>
                </a:lnTo>
                <a:lnTo>
                  <a:pt x="56218" y="173472"/>
                </a:lnTo>
                <a:lnTo>
                  <a:pt x="72642" y="177853"/>
                </a:lnTo>
                <a:lnTo>
                  <a:pt x="89717" y="198324"/>
                </a:lnTo>
                <a:lnTo>
                  <a:pt x="112712" y="181640"/>
                </a:lnTo>
                <a:lnTo>
                  <a:pt x="120416" y="154321"/>
                </a:lnTo>
                <a:lnTo>
                  <a:pt x="145341" y="119096"/>
                </a:lnTo>
                <a:lnTo>
                  <a:pt x="194247" y="103137"/>
                </a:lnTo>
                <a:lnTo>
                  <a:pt x="238613" y="60803"/>
                </a:lnTo>
                <a:lnTo>
                  <a:pt x="251278" y="34529"/>
                </a:lnTo>
                <a:lnTo>
                  <a:pt x="245591" y="3844"/>
                </a:lnTo>
                <a:lnTo>
                  <a:pt x="256443" y="0"/>
                </a:lnTo>
                <a:lnTo>
                  <a:pt x="283500" y="19151"/>
                </a:lnTo>
                <a:lnTo>
                  <a:pt x="296485" y="38214"/>
                </a:lnTo>
                <a:lnTo>
                  <a:pt x="315316" y="48631"/>
                </a:lnTo>
                <a:lnTo>
                  <a:pt x="339284" y="91008"/>
                </a:lnTo>
                <a:lnTo>
                  <a:pt x="369562" y="96086"/>
                </a:lnTo>
                <a:lnTo>
                  <a:pt x="391977" y="85394"/>
                </a:lnTo>
                <a:lnTo>
                  <a:pt x="406673" y="92387"/>
                </a:lnTo>
                <a:lnTo>
                  <a:pt x="431090" y="88905"/>
                </a:lnTo>
                <a:lnTo>
                  <a:pt x="462239" y="107852"/>
                </a:lnTo>
                <a:lnTo>
                  <a:pt x="435994" y="149040"/>
                </a:lnTo>
                <a:lnTo>
                  <a:pt x="448137" y="149998"/>
                </a:lnTo>
                <a:lnTo>
                  <a:pt x="468506" y="171528"/>
                </a:lnTo>
                <a:lnTo>
                  <a:pt x="431845" y="169627"/>
                </a:lnTo>
                <a:lnTo>
                  <a:pt x="426390" y="175721"/>
                </a:lnTo>
                <a:lnTo>
                  <a:pt x="393050" y="183526"/>
                </a:lnTo>
                <a:lnTo>
                  <a:pt x="346538" y="211120"/>
                </a:lnTo>
                <a:lnTo>
                  <a:pt x="343578" y="230068"/>
                </a:lnTo>
                <a:lnTo>
                  <a:pt x="333205" y="244198"/>
                </a:lnTo>
                <a:lnTo>
                  <a:pt x="337252" y="266192"/>
                </a:lnTo>
                <a:lnTo>
                  <a:pt x="312676" y="277944"/>
                </a:lnTo>
                <a:lnTo>
                  <a:pt x="312705" y="295136"/>
                </a:lnTo>
                <a:lnTo>
                  <a:pt x="301983" y="302593"/>
                </a:lnTo>
                <a:lnTo>
                  <a:pt x="318915" y="339341"/>
                </a:lnTo>
                <a:lnTo>
                  <a:pt x="341518" y="364208"/>
                </a:lnTo>
                <a:lnTo>
                  <a:pt x="332915" y="381792"/>
                </a:lnTo>
                <a:lnTo>
                  <a:pt x="359914" y="384171"/>
                </a:lnTo>
                <a:lnTo>
                  <a:pt x="375292" y="406049"/>
                </a:lnTo>
                <a:lnTo>
                  <a:pt x="411200" y="407108"/>
                </a:lnTo>
                <a:lnTo>
                  <a:pt x="444568" y="382938"/>
                </a:lnTo>
                <a:lnTo>
                  <a:pt x="441855" y="445323"/>
                </a:lnTo>
                <a:lnTo>
                  <a:pt x="460353" y="450052"/>
                </a:lnTo>
                <a:lnTo>
                  <a:pt x="483304" y="442972"/>
                </a:lnTo>
                <a:lnTo>
                  <a:pt x="518472" y="509419"/>
                </a:lnTo>
                <a:lnTo>
                  <a:pt x="509738" y="523448"/>
                </a:lnTo>
                <a:lnTo>
                  <a:pt x="507721" y="552638"/>
                </a:lnTo>
                <a:lnTo>
                  <a:pt x="506938" y="588081"/>
                </a:lnTo>
                <a:lnTo>
                  <a:pt x="491037" y="608973"/>
                </a:lnTo>
                <a:lnTo>
                  <a:pt x="498320" y="624496"/>
                </a:lnTo>
                <a:lnTo>
                  <a:pt x="488992" y="638598"/>
                </a:lnTo>
                <a:lnTo>
                  <a:pt x="506488" y="673953"/>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540" name="Google Shape;1540;p34"/>
          <p:cNvSpPr/>
          <p:nvPr/>
        </p:nvSpPr>
        <p:spPr>
          <a:xfrm>
            <a:off x="5378739" y="2493090"/>
            <a:ext cx="108431" cy="96313"/>
          </a:xfrm>
          <a:custGeom>
            <a:avLst/>
            <a:gdLst/>
            <a:ahLst/>
            <a:cxnLst/>
            <a:rect l="l" t="t" r="r" b="b"/>
            <a:pathLst>
              <a:path w="138130" h="122693" extrusionOk="0">
                <a:moveTo>
                  <a:pt x="121055" y="122694"/>
                </a:moveTo>
                <a:lnTo>
                  <a:pt x="98973" y="113641"/>
                </a:lnTo>
                <a:lnTo>
                  <a:pt x="90733" y="105067"/>
                </a:lnTo>
                <a:lnTo>
                  <a:pt x="95404" y="97958"/>
                </a:lnTo>
                <a:lnTo>
                  <a:pt x="93925" y="88919"/>
                </a:lnTo>
                <a:lnTo>
                  <a:pt x="82652" y="79127"/>
                </a:lnTo>
                <a:lnTo>
                  <a:pt x="66650" y="71074"/>
                </a:lnTo>
                <a:lnTo>
                  <a:pt x="52649" y="65823"/>
                </a:lnTo>
                <a:lnTo>
                  <a:pt x="49965" y="53824"/>
                </a:lnTo>
                <a:lnTo>
                  <a:pt x="39302" y="46498"/>
                </a:lnTo>
                <a:lnTo>
                  <a:pt x="41913" y="58424"/>
                </a:lnTo>
                <a:lnTo>
                  <a:pt x="33789" y="68216"/>
                </a:lnTo>
                <a:lnTo>
                  <a:pt x="24504" y="56842"/>
                </a:lnTo>
                <a:lnTo>
                  <a:pt x="11432" y="52795"/>
                </a:lnTo>
                <a:lnTo>
                  <a:pt x="5861" y="44510"/>
                </a:lnTo>
                <a:lnTo>
                  <a:pt x="6108" y="32005"/>
                </a:lnTo>
                <a:lnTo>
                  <a:pt x="11490" y="19063"/>
                </a:lnTo>
                <a:lnTo>
                  <a:pt x="0" y="13260"/>
                </a:lnTo>
                <a:lnTo>
                  <a:pt x="9328" y="5310"/>
                </a:lnTo>
                <a:lnTo>
                  <a:pt x="15451" y="0"/>
                </a:lnTo>
                <a:lnTo>
                  <a:pt x="42247" y="10910"/>
                </a:lnTo>
                <a:lnTo>
                  <a:pt x="51605" y="5542"/>
                </a:lnTo>
                <a:lnTo>
                  <a:pt x="64502" y="8980"/>
                </a:lnTo>
                <a:lnTo>
                  <a:pt x="71249" y="17453"/>
                </a:lnTo>
                <a:lnTo>
                  <a:pt x="83247" y="20195"/>
                </a:lnTo>
                <a:lnTo>
                  <a:pt x="92996" y="11461"/>
                </a:lnTo>
                <a:lnTo>
                  <a:pt x="103297" y="33818"/>
                </a:lnTo>
                <a:lnTo>
                  <a:pt x="119023" y="50343"/>
                </a:lnTo>
                <a:lnTo>
                  <a:pt x="138130" y="67839"/>
                </a:lnTo>
                <a:lnTo>
                  <a:pt x="122389" y="71510"/>
                </a:lnTo>
                <a:lnTo>
                  <a:pt x="122621" y="87991"/>
                </a:lnTo>
                <a:lnTo>
                  <a:pt x="131094" y="94070"/>
                </a:lnTo>
                <a:lnTo>
                  <a:pt x="125001" y="98915"/>
                </a:lnTo>
                <a:lnTo>
                  <a:pt x="126597" y="106315"/>
                </a:lnTo>
                <a:lnTo>
                  <a:pt x="123202" y="114598"/>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541" name="Google Shape;1541;p34"/>
          <p:cNvSpPr/>
          <p:nvPr/>
        </p:nvSpPr>
        <p:spPr>
          <a:xfrm>
            <a:off x="5782260" y="2462466"/>
            <a:ext cx="432572" cy="365756"/>
          </a:xfrm>
          <a:custGeom>
            <a:avLst/>
            <a:gdLst/>
            <a:ahLst/>
            <a:cxnLst/>
            <a:rect l="l" t="t" r="r" b="b"/>
            <a:pathLst>
              <a:path w="551056" h="465938" extrusionOk="0">
                <a:moveTo>
                  <a:pt x="80273" y="15959"/>
                </a:moveTo>
                <a:lnTo>
                  <a:pt x="79112" y="25708"/>
                </a:lnTo>
                <a:lnTo>
                  <a:pt x="55232" y="30510"/>
                </a:lnTo>
                <a:lnTo>
                  <a:pt x="68492" y="49226"/>
                </a:lnTo>
                <a:lnTo>
                  <a:pt x="67999" y="70726"/>
                </a:lnTo>
                <a:lnTo>
                  <a:pt x="50052" y="94577"/>
                </a:lnTo>
                <a:lnTo>
                  <a:pt x="65460" y="127090"/>
                </a:lnTo>
                <a:lnTo>
                  <a:pt x="83000" y="124420"/>
                </a:lnTo>
                <a:lnTo>
                  <a:pt x="92125" y="94810"/>
                </a:lnTo>
                <a:lnTo>
                  <a:pt x="79518" y="80360"/>
                </a:lnTo>
                <a:lnTo>
                  <a:pt x="77458" y="49240"/>
                </a:lnTo>
                <a:lnTo>
                  <a:pt x="128120" y="32483"/>
                </a:lnTo>
                <a:lnTo>
                  <a:pt x="122476" y="13042"/>
                </a:lnTo>
                <a:lnTo>
                  <a:pt x="136752" y="0"/>
                </a:lnTo>
                <a:lnTo>
                  <a:pt x="151347" y="29016"/>
                </a:lnTo>
                <a:lnTo>
                  <a:pt x="179870" y="29683"/>
                </a:lnTo>
                <a:lnTo>
                  <a:pt x="206304" y="52664"/>
                </a:lnTo>
                <a:lnTo>
                  <a:pt x="207899" y="66287"/>
                </a:lnTo>
                <a:lnTo>
                  <a:pt x="244416" y="66650"/>
                </a:lnTo>
                <a:lnTo>
                  <a:pt x="287882" y="62413"/>
                </a:lnTo>
                <a:lnTo>
                  <a:pt x="311181" y="80824"/>
                </a:lnTo>
                <a:lnTo>
                  <a:pt x="342287" y="85887"/>
                </a:lnTo>
                <a:lnTo>
                  <a:pt x="365108" y="73062"/>
                </a:lnTo>
                <a:lnTo>
                  <a:pt x="365572" y="62718"/>
                </a:lnTo>
                <a:lnTo>
                  <a:pt x="415958" y="60237"/>
                </a:lnTo>
                <a:lnTo>
                  <a:pt x="464705" y="59657"/>
                </a:lnTo>
                <a:lnTo>
                  <a:pt x="430162" y="71800"/>
                </a:lnTo>
                <a:lnTo>
                  <a:pt x="444060" y="91197"/>
                </a:lnTo>
                <a:lnTo>
                  <a:pt x="476587" y="94273"/>
                </a:lnTo>
                <a:lnTo>
                  <a:pt x="507431" y="114424"/>
                </a:lnTo>
                <a:lnTo>
                  <a:pt x="513916" y="147198"/>
                </a:lnTo>
                <a:lnTo>
                  <a:pt x="535112" y="146284"/>
                </a:lnTo>
                <a:lnTo>
                  <a:pt x="551057" y="155917"/>
                </a:lnTo>
                <a:lnTo>
                  <a:pt x="518820" y="179884"/>
                </a:lnTo>
                <a:lnTo>
                  <a:pt x="515265" y="194755"/>
                </a:lnTo>
                <a:lnTo>
                  <a:pt x="529193" y="209872"/>
                </a:lnTo>
                <a:lnTo>
                  <a:pt x="519096" y="217504"/>
                </a:lnTo>
                <a:lnTo>
                  <a:pt x="494055" y="224032"/>
                </a:lnTo>
                <a:lnTo>
                  <a:pt x="494867" y="242805"/>
                </a:lnTo>
                <a:lnTo>
                  <a:pt x="483841" y="253991"/>
                </a:lnTo>
                <a:lnTo>
                  <a:pt x="511377" y="284806"/>
                </a:lnTo>
                <a:lnTo>
                  <a:pt x="516760" y="296253"/>
                </a:lnTo>
                <a:lnTo>
                  <a:pt x="501889" y="311718"/>
                </a:lnTo>
                <a:lnTo>
                  <a:pt x="456392" y="326894"/>
                </a:lnTo>
                <a:lnTo>
                  <a:pt x="427129" y="333176"/>
                </a:lnTo>
                <a:lnTo>
                  <a:pt x="415392" y="342751"/>
                </a:lnTo>
                <a:lnTo>
                  <a:pt x="383054" y="332624"/>
                </a:lnTo>
                <a:lnTo>
                  <a:pt x="352936" y="327445"/>
                </a:lnTo>
                <a:lnTo>
                  <a:pt x="345304" y="331174"/>
                </a:lnTo>
                <a:lnTo>
                  <a:pt x="363512" y="341677"/>
                </a:lnTo>
                <a:lnTo>
                  <a:pt x="361872" y="368807"/>
                </a:lnTo>
                <a:lnTo>
                  <a:pt x="367516" y="394298"/>
                </a:lnTo>
                <a:lnTo>
                  <a:pt x="401987" y="397765"/>
                </a:lnTo>
                <a:lnTo>
                  <a:pt x="404178" y="406267"/>
                </a:lnTo>
                <a:lnTo>
                  <a:pt x="375118" y="417772"/>
                </a:lnTo>
                <a:lnTo>
                  <a:pt x="370403" y="434891"/>
                </a:lnTo>
                <a:lnTo>
                  <a:pt x="353646" y="441521"/>
                </a:lnTo>
                <a:lnTo>
                  <a:pt x="323397" y="450952"/>
                </a:lnTo>
                <a:lnTo>
                  <a:pt x="315519" y="463327"/>
                </a:lnTo>
                <a:lnTo>
                  <a:pt x="283892" y="465938"/>
                </a:lnTo>
                <a:lnTo>
                  <a:pt x="261506" y="444568"/>
                </a:lnTo>
                <a:lnTo>
                  <a:pt x="249102" y="404250"/>
                </a:lnTo>
                <a:lnTo>
                  <a:pt x="238279" y="390119"/>
                </a:lnTo>
                <a:lnTo>
                  <a:pt x="223524" y="381197"/>
                </a:lnTo>
                <a:lnTo>
                  <a:pt x="244140" y="361060"/>
                </a:lnTo>
                <a:lnTo>
                  <a:pt x="242733" y="351992"/>
                </a:lnTo>
                <a:lnTo>
                  <a:pt x="231170" y="339965"/>
                </a:lnTo>
                <a:lnTo>
                  <a:pt x="222988" y="313039"/>
                </a:lnTo>
                <a:lnTo>
                  <a:pt x="226179" y="283950"/>
                </a:lnTo>
                <a:lnTo>
                  <a:pt x="235261" y="270327"/>
                </a:lnTo>
                <a:lnTo>
                  <a:pt x="242588" y="248449"/>
                </a:lnTo>
                <a:lnTo>
                  <a:pt x="228196" y="241471"/>
                </a:lnTo>
                <a:lnTo>
                  <a:pt x="205012" y="246099"/>
                </a:lnTo>
                <a:lnTo>
                  <a:pt x="175706" y="243922"/>
                </a:lnTo>
                <a:lnTo>
                  <a:pt x="159269" y="248275"/>
                </a:lnTo>
                <a:lnTo>
                  <a:pt x="130644" y="213267"/>
                </a:lnTo>
                <a:lnTo>
                  <a:pt x="107011" y="208088"/>
                </a:lnTo>
                <a:lnTo>
                  <a:pt x="54695" y="212005"/>
                </a:lnTo>
                <a:lnTo>
                  <a:pt x="45004" y="197802"/>
                </a:lnTo>
                <a:lnTo>
                  <a:pt x="34993" y="194392"/>
                </a:lnTo>
                <a:lnTo>
                  <a:pt x="33571" y="185891"/>
                </a:lnTo>
                <a:lnTo>
                  <a:pt x="38403" y="170788"/>
                </a:lnTo>
                <a:lnTo>
                  <a:pt x="35182" y="154350"/>
                </a:lnTo>
                <a:lnTo>
                  <a:pt x="26201" y="145370"/>
                </a:lnTo>
                <a:lnTo>
                  <a:pt x="20993" y="126568"/>
                </a:lnTo>
                <a:lnTo>
                  <a:pt x="0" y="123826"/>
                </a:lnTo>
                <a:lnTo>
                  <a:pt x="11272" y="99858"/>
                </a:lnTo>
                <a:lnTo>
                  <a:pt x="16249" y="70567"/>
                </a:lnTo>
                <a:lnTo>
                  <a:pt x="28073" y="55290"/>
                </a:lnTo>
                <a:lnTo>
                  <a:pt x="43814" y="43480"/>
                </a:lnTo>
                <a:lnTo>
                  <a:pt x="54144" y="22879"/>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542" name="Google Shape;1542;p34"/>
          <p:cNvSpPr/>
          <p:nvPr/>
        </p:nvSpPr>
        <p:spPr>
          <a:xfrm>
            <a:off x="5745429" y="2206223"/>
            <a:ext cx="90471" cy="63263"/>
          </a:xfrm>
          <a:custGeom>
            <a:avLst/>
            <a:gdLst/>
            <a:ahLst/>
            <a:cxnLst/>
            <a:rect l="l" t="t" r="r" b="b"/>
            <a:pathLst>
              <a:path w="115251" h="80591" extrusionOk="0">
                <a:moveTo>
                  <a:pt x="51605" y="0"/>
                </a:moveTo>
                <a:lnTo>
                  <a:pt x="76414" y="1900"/>
                </a:lnTo>
                <a:lnTo>
                  <a:pt x="111697" y="8661"/>
                </a:lnTo>
                <a:lnTo>
                  <a:pt x="115251" y="32005"/>
                </a:lnTo>
                <a:lnTo>
                  <a:pt x="112147" y="48442"/>
                </a:lnTo>
                <a:lnTo>
                  <a:pt x="102223" y="55638"/>
                </a:lnTo>
                <a:lnTo>
                  <a:pt x="112698" y="68434"/>
                </a:lnTo>
                <a:lnTo>
                  <a:pt x="111856" y="79997"/>
                </a:lnTo>
                <a:lnTo>
                  <a:pt x="84843" y="72772"/>
                </a:lnTo>
                <a:lnTo>
                  <a:pt x="65649" y="75717"/>
                </a:lnTo>
                <a:lnTo>
                  <a:pt x="40825" y="72641"/>
                </a:lnTo>
                <a:lnTo>
                  <a:pt x="21791" y="80592"/>
                </a:lnTo>
                <a:lnTo>
                  <a:pt x="0" y="67331"/>
                </a:lnTo>
                <a:lnTo>
                  <a:pt x="3584" y="53592"/>
                </a:lnTo>
                <a:lnTo>
                  <a:pt x="41043" y="59512"/>
                </a:lnTo>
                <a:lnTo>
                  <a:pt x="71727" y="62935"/>
                </a:lnTo>
                <a:lnTo>
                  <a:pt x="86381" y="53447"/>
                </a:lnTo>
                <a:lnTo>
                  <a:pt x="67796" y="34920"/>
                </a:lnTo>
                <a:lnTo>
                  <a:pt x="68100" y="18556"/>
                </a:lnTo>
                <a:lnTo>
                  <a:pt x="42436" y="11867"/>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543" name="Google Shape;1543;p34"/>
          <p:cNvSpPr/>
          <p:nvPr/>
        </p:nvSpPr>
        <p:spPr>
          <a:xfrm>
            <a:off x="5246096" y="2388725"/>
            <a:ext cx="75745" cy="41659"/>
          </a:xfrm>
          <a:custGeom>
            <a:avLst/>
            <a:gdLst/>
            <a:ahLst/>
            <a:cxnLst/>
            <a:rect l="l" t="t" r="r" b="b"/>
            <a:pathLst>
              <a:path w="96492" h="53070" extrusionOk="0">
                <a:moveTo>
                  <a:pt x="93663" y="43292"/>
                </a:moveTo>
                <a:lnTo>
                  <a:pt x="89152" y="53070"/>
                </a:lnTo>
                <a:lnTo>
                  <a:pt x="65591" y="52446"/>
                </a:lnTo>
                <a:lnTo>
                  <a:pt x="50938" y="48471"/>
                </a:lnTo>
                <a:lnTo>
                  <a:pt x="34123" y="40216"/>
                </a:lnTo>
                <a:lnTo>
                  <a:pt x="11519" y="37634"/>
                </a:lnTo>
                <a:lnTo>
                  <a:pt x="0" y="28697"/>
                </a:lnTo>
                <a:lnTo>
                  <a:pt x="1262" y="22604"/>
                </a:lnTo>
                <a:lnTo>
                  <a:pt x="15204" y="12085"/>
                </a:lnTo>
                <a:lnTo>
                  <a:pt x="22836" y="7486"/>
                </a:lnTo>
                <a:lnTo>
                  <a:pt x="20674" y="2568"/>
                </a:lnTo>
                <a:lnTo>
                  <a:pt x="30191" y="0"/>
                </a:lnTo>
                <a:lnTo>
                  <a:pt x="42189" y="3511"/>
                </a:lnTo>
                <a:lnTo>
                  <a:pt x="50952" y="11824"/>
                </a:lnTo>
                <a:lnTo>
                  <a:pt x="63240" y="18512"/>
                </a:lnTo>
                <a:lnTo>
                  <a:pt x="64749" y="24112"/>
                </a:lnTo>
                <a:lnTo>
                  <a:pt x="82594" y="19165"/>
                </a:lnTo>
                <a:lnTo>
                  <a:pt x="90965" y="22125"/>
                </a:lnTo>
                <a:lnTo>
                  <a:pt x="96493" y="26637"/>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544" name="Google Shape;1544;p34"/>
          <p:cNvSpPr/>
          <p:nvPr/>
        </p:nvSpPr>
        <p:spPr>
          <a:xfrm>
            <a:off x="6269543" y="2659740"/>
            <a:ext cx="130490" cy="133804"/>
          </a:xfrm>
          <a:custGeom>
            <a:avLst/>
            <a:gdLst/>
            <a:ahLst/>
            <a:cxnLst/>
            <a:rect l="l" t="t" r="r" b="b"/>
            <a:pathLst>
              <a:path w="166232" h="170454" extrusionOk="0">
                <a:moveTo>
                  <a:pt x="36502" y="2118"/>
                </a:moveTo>
                <a:lnTo>
                  <a:pt x="85234" y="10257"/>
                </a:lnTo>
                <a:lnTo>
                  <a:pt x="89616" y="2931"/>
                </a:lnTo>
                <a:lnTo>
                  <a:pt x="122505" y="0"/>
                </a:lnTo>
                <a:lnTo>
                  <a:pt x="166233" y="10910"/>
                </a:lnTo>
                <a:lnTo>
                  <a:pt x="145065" y="45802"/>
                </a:lnTo>
                <a:lnTo>
                  <a:pt x="148286" y="73541"/>
                </a:lnTo>
                <a:lnTo>
                  <a:pt x="164259" y="97537"/>
                </a:lnTo>
                <a:lnTo>
                  <a:pt x="157136" y="114961"/>
                </a:lnTo>
                <a:lnTo>
                  <a:pt x="153567" y="133459"/>
                </a:lnTo>
                <a:lnTo>
                  <a:pt x="143194" y="150477"/>
                </a:lnTo>
                <a:lnTo>
                  <a:pt x="119894" y="141903"/>
                </a:lnTo>
                <a:lnTo>
                  <a:pt x="100671" y="146037"/>
                </a:lnTo>
                <a:lnTo>
                  <a:pt x="84263" y="142439"/>
                </a:lnTo>
                <a:lnTo>
                  <a:pt x="80200" y="154147"/>
                </a:lnTo>
                <a:lnTo>
                  <a:pt x="87019" y="162185"/>
                </a:lnTo>
                <a:lnTo>
                  <a:pt x="83363" y="170454"/>
                </a:lnTo>
                <a:lnTo>
                  <a:pt x="61238" y="167146"/>
                </a:lnTo>
                <a:lnTo>
                  <a:pt x="36401" y="131979"/>
                </a:lnTo>
                <a:lnTo>
                  <a:pt x="31061" y="109144"/>
                </a:lnTo>
                <a:lnTo>
                  <a:pt x="18034" y="109100"/>
                </a:lnTo>
                <a:lnTo>
                  <a:pt x="0" y="79692"/>
                </a:lnTo>
                <a:lnTo>
                  <a:pt x="7501" y="58786"/>
                </a:lnTo>
                <a:lnTo>
                  <a:pt x="5310" y="49226"/>
                </a:lnTo>
                <a:lnTo>
                  <a:pt x="30002" y="38635"/>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545" name="Google Shape;1545;p34"/>
          <p:cNvSpPr/>
          <p:nvPr/>
        </p:nvSpPr>
        <p:spPr>
          <a:xfrm>
            <a:off x="6381949" y="2668304"/>
            <a:ext cx="91529" cy="117758"/>
          </a:xfrm>
          <a:custGeom>
            <a:avLst/>
            <a:gdLst/>
            <a:ahLst/>
            <a:cxnLst/>
            <a:rect l="l" t="t" r="r" b="b"/>
            <a:pathLst>
              <a:path w="116600" h="150012" extrusionOk="0">
                <a:moveTo>
                  <a:pt x="80070" y="131761"/>
                </a:moveTo>
                <a:lnTo>
                  <a:pt x="64473" y="147125"/>
                </a:lnTo>
                <a:lnTo>
                  <a:pt x="45004" y="150012"/>
                </a:lnTo>
                <a:lnTo>
                  <a:pt x="39462" y="138624"/>
                </a:lnTo>
                <a:lnTo>
                  <a:pt x="30365" y="136926"/>
                </a:lnTo>
                <a:lnTo>
                  <a:pt x="17772" y="147894"/>
                </a:lnTo>
                <a:lnTo>
                  <a:pt x="0" y="139552"/>
                </a:lnTo>
                <a:lnTo>
                  <a:pt x="10315" y="122288"/>
                </a:lnTo>
                <a:lnTo>
                  <a:pt x="13855" y="103863"/>
                </a:lnTo>
                <a:lnTo>
                  <a:pt x="20877" y="86525"/>
                </a:lnTo>
                <a:lnTo>
                  <a:pt x="5092" y="62631"/>
                </a:lnTo>
                <a:lnTo>
                  <a:pt x="1871" y="34892"/>
                </a:lnTo>
                <a:lnTo>
                  <a:pt x="23039" y="0"/>
                </a:lnTo>
                <a:lnTo>
                  <a:pt x="36850" y="4468"/>
                </a:lnTo>
                <a:lnTo>
                  <a:pt x="66809" y="14073"/>
                </a:lnTo>
                <a:lnTo>
                  <a:pt x="109869" y="48311"/>
                </a:lnTo>
                <a:lnTo>
                  <a:pt x="116601" y="64909"/>
                </a:lnTo>
                <a:lnTo>
                  <a:pt x="92532" y="101962"/>
                </a:lnTo>
                <a:lnTo>
                  <a:pt x="80070" y="131761"/>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546" name="Google Shape;1546;p34"/>
          <p:cNvSpPr/>
          <p:nvPr/>
        </p:nvSpPr>
        <p:spPr>
          <a:xfrm>
            <a:off x="6144839" y="2503670"/>
            <a:ext cx="33687" cy="28710"/>
          </a:xfrm>
          <a:custGeom>
            <a:avLst/>
            <a:gdLst/>
            <a:ahLst/>
            <a:cxnLst/>
            <a:rect l="l" t="t" r="r" b="b"/>
            <a:pathLst>
              <a:path w="42914" h="36574" extrusionOk="0">
                <a:moveTo>
                  <a:pt x="10997" y="5354"/>
                </a:moveTo>
                <a:lnTo>
                  <a:pt x="34370" y="0"/>
                </a:lnTo>
                <a:lnTo>
                  <a:pt x="42915" y="1436"/>
                </a:lnTo>
                <a:lnTo>
                  <a:pt x="41290" y="32063"/>
                </a:lnTo>
                <a:lnTo>
                  <a:pt x="7327" y="36575"/>
                </a:lnTo>
                <a:lnTo>
                  <a:pt x="0" y="32875"/>
                </a:lnTo>
                <a:lnTo>
                  <a:pt x="11795" y="21588"/>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547" name="Google Shape;1547;p34"/>
          <p:cNvSpPr/>
          <p:nvPr/>
        </p:nvSpPr>
        <p:spPr>
          <a:xfrm>
            <a:off x="6257335" y="3854096"/>
            <a:ext cx="166604" cy="182650"/>
          </a:xfrm>
          <a:custGeom>
            <a:avLst/>
            <a:gdLst/>
            <a:ahLst/>
            <a:cxnLst/>
            <a:rect l="l" t="t" r="r" b="b"/>
            <a:pathLst>
              <a:path w="212237" h="232679" extrusionOk="0">
                <a:moveTo>
                  <a:pt x="32628" y="4991"/>
                </a:moveTo>
                <a:lnTo>
                  <a:pt x="59018" y="0"/>
                </a:lnTo>
                <a:lnTo>
                  <a:pt x="99829" y="36328"/>
                </a:lnTo>
                <a:lnTo>
                  <a:pt x="114932" y="34950"/>
                </a:lnTo>
                <a:lnTo>
                  <a:pt x="156802" y="65257"/>
                </a:lnTo>
                <a:lnTo>
                  <a:pt x="188705" y="91589"/>
                </a:lnTo>
                <a:lnTo>
                  <a:pt x="212237" y="124203"/>
                </a:lnTo>
                <a:lnTo>
                  <a:pt x="194305" y="147097"/>
                </a:lnTo>
                <a:lnTo>
                  <a:pt x="205564" y="174589"/>
                </a:lnTo>
                <a:lnTo>
                  <a:pt x="187965" y="205317"/>
                </a:lnTo>
                <a:lnTo>
                  <a:pt x="142019" y="232679"/>
                </a:lnTo>
                <a:lnTo>
                  <a:pt x="111987" y="222814"/>
                </a:lnTo>
                <a:lnTo>
                  <a:pt x="89978" y="228095"/>
                </a:lnTo>
                <a:lnTo>
                  <a:pt x="52374" y="206957"/>
                </a:lnTo>
                <a:lnTo>
                  <a:pt x="24780" y="208538"/>
                </a:lnTo>
                <a:lnTo>
                  <a:pt x="0" y="181466"/>
                </a:lnTo>
                <a:lnTo>
                  <a:pt x="3148" y="150056"/>
                </a:lnTo>
                <a:lnTo>
                  <a:pt x="11983" y="139291"/>
                </a:lnTo>
                <a:lnTo>
                  <a:pt x="11577" y="91459"/>
                </a:lnTo>
                <a:lnTo>
                  <a:pt x="22458" y="42624"/>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548" name="Google Shape;1548;p34"/>
          <p:cNvSpPr/>
          <p:nvPr/>
        </p:nvSpPr>
        <p:spPr>
          <a:xfrm>
            <a:off x="5975843" y="2253121"/>
            <a:ext cx="52740" cy="19189"/>
          </a:xfrm>
          <a:custGeom>
            <a:avLst/>
            <a:gdLst/>
            <a:ahLst/>
            <a:cxnLst/>
            <a:rect l="l" t="t" r="r" b="b"/>
            <a:pathLst>
              <a:path w="67186" h="24445" extrusionOk="0">
                <a:moveTo>
                  <a:pt x="39056" y="247"/>
                </a:moveTo>
                <a:lnTo>
                  <a:pt x="59845" y="4004"/>
                </a:lnTo>
                <a:lnTo>
                  <a:pt x="67187" y="12477"/>
                </a:lnTo>
                <a:lnTo>
                  <a:pt x="56755" y="23198"/>
                </a:lnTo>
                <a:lnTo>
                  <a:pt x="26143" y="22937"/>
                </a:lnTo>
                <a:lnTo>
                  <a:pt x="2365" y="24446"/>
                </a:lnTo>
                <a:lnTo>
                  <a:pt x="0" y="6224"/>
                </a:lnTo>
                <a:lnTo>
                  <a:pt x="5760" y="0"/>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549" name="Google Shape;1549;p34"/>
          <p:cNvSpPr/>
          <p:nvPr/>
        </p:nvSpPr>
        <p:spPr>
          <a:xfrm>
            <a:off x="6121367" y="3476882"/>
            <a:ext cx="267973" cy="284327"/>
          </a:xfrm>
          <a:custGeom>
            <a:avLst/>
            <a:gdLst/>
            <a:ahLst/>
            <a:cxnLst/>
            <a:rect l="l" t="t" r="r" b="b"/>
            <a:pathLst>
              <a:path w="341372" h="362206" extrusionOk="0">
                <a:moveTo>
                  <a:pt x="0" y="125726"/>
                </a:moveTo>
                <a:lnTo>
                  <a:pt x="16031" y="73628"/>
                </a:lnTo>
                <a:lnTo>
                  <a:pt x="17047" y="50357"/>
                </a:lnTo>
                <a:lnTo>
                  <a:pt x="36560" y="12478"/>
                </a:lnTo>
                <a:lnTo>
                  <a:pt x="107446" y="0"/>
                </a:lnTo>
                <a:lnTo>
                  <a:pt x="145225" y="595"/>
                </a:lnTo>
                <a:lnTo>
                  <a:pt x="183119" y="22561"/>
                </a:lnTo>
                <a:lnTo>
                  <a:pt x="183816" y="35821"/>
                </a:lnTo>
                <a:lnTo>
                  <a:pt x="195843" y="59817"/>
                </a:lnTo>
                <a:lnTo>
                  <a:pt x="193145" y="118792"/>
                </a:lnTo>
                <a:lnTo>
                  <a:pt x="236088" y="127178"/>
                </a:lnTo>
                <a:lnTo>
                  <a:pt x="252685" y="118618"/>
                </a:lnTo>
                <a:lnTo>
                  <a:pt x="280163" y="130442"/>
                </a:lnTo>
                <a:lnTo>
                  <a:pt x="287780" y="143528"/>
                </a:lnTo>
                <a:lnTo>
                  <a:pt x="291567" y="183831"/>
                </a:lnTo>
                <a:lnTo>
                  <a:pt x="296311" y="200834"/>
                </a:lnTo>
                <a:lnTo>
                  <a:pt x="311486" y="202807"/>
                </a:lnTo>
                <a:lnTo>
                  <a:pt x="326749" y="195655"/>
                </a:lnTo>
                <a:lnTo>
                  <a:pt x="341373" y="203678"/>
                </a:lnTo>
                <a:lnTo>
                  <a:pt x="341358" y="228080"/>
                </a:lnTo>
                <a:lnTo>
                  <a:pt x="335845" y="254441"/>
                </a:lnTo>
                <a:lnTo>
                  <a:pt x="327866" y="280309"/>
                </a:lnTo>
                <a:lnTo>
                  <a:pt x="321206" y="320090"/>
                </a:lnTo>
                <a:lnTo>
                  <a:pt x="284313" y="354880"/>
                </a:lnTo>
                <a:lnTo>
                  <a:pt x="252148" y="362206"/>
                </a:lnTo>
                <a:lnTo>
                  <a:pt x="206463" y="355257"/>
                </a:lnTo>
                <a:lnTo>
                  <a:pt x="165434" y="342867"/>
                </a:lnTo>
                <a:lnTo>
                  <a:pt x="205491" y="274215"/>
                </a:lnTo>
                <a:lnTo>
                  <a:pt x="199644" y="254455"/>
                </a:lnTo>
                <a:lnTo>
                  <a:pt x="157745" y="237017"/>
                </a:lnTo>
                <a:lnTo>
                  <a:pt x="108041" y="204200"/>
                </a:lnTo>
                <a:lnTo>
                  <a:pt x="74789" y="197468"/>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550" name="Google Shape;1550;p34"/>
          <p:cNvSpPr/>
          <p:nvPr/>
        </p:nvSpPr>
        <p:spPr>
          <a:xfrm>
            <a:off x="5621544" y="2252996"/>
            <a:ext cx="68286" cy="27492"/>
          </a:xfrm>
          <a:custGeom>
            <a:avLst/>
            <a:gdLst/>
            <a:ahLst/>
            <a:cxnLst/>
            <a:rect l="l" t="t" r="r" b="b"/>
            <a:pathLst>
              <a:path w="86990" h="35022" extrusionOk="0">
                <a:moveTo>
                  <a:pt x="31250" y="1451"/>
                </a:moveTo>
                <a:lnTo>
                  <a:pt x="58627" y="5266"/>
                </a:lnTo>
                <a:lnTo>
                  <a:pt x="80244" y="15494"/>
                </a:lnTo>
                <a:lnTo>
                  <a:pt x="86990" y="27144"/>
                </a:lnTo>
                <a:lnTo>
                  <a:pt x="58380" y="27928"/>
                </a:lnTo>
                <a:lnTo>
                  <a:pt x="46034" y="35022"/>
                </a:lnTo>
                <a:lnTo>
                  <a:pt x="23256" y="28204"/>
                </a:lnTo>
                <a:lnTo>
                  <a:pt x="0" y="12709"/>
                </a:lnTo>
                <a:lnTo>
                  <a:pt x="4889" y="2974"/>
                </a:lnTo>
                <a:lnTo>
                  <a:pt x="21994" y="0"/>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551" name="Google Shape;1551;p34"/>
          <p:cNvSpPr/>
          <p:nvPr/>
        </p:nvSpPr>
        <p:spPr>
          <a:xfrm>
            <a:off x="5177970" y="2276548"/>
            <a:ext cx="127859" cy="134704"/>
          </a:xfrm>
          <a:custGeom>
            <a:avLst/>
            <a:gdLst/>
            <a:ahLst/>
            <a:cxnLst/>
            <a:rect l="l" t="t" r="r" b="b"/>
            <a:pathLst>
              <a:path w="162880" h="171600" extrusionOk="0">
                <a:moveTo>
                  <a:pt x="86787" y="171600"/>
                </a:moveTo>
                <a:lnTo>
                  <a:pt x="65924" y="164346"/>
                </a:lnTo>
                <a:lnTo>
                  <a:pt x="40550" y="163592"/>
                </a:lnTo>
                <a:lnTo>
                  <a:pt x="21936" y="155322"/>
                </a:lnTo>
                <a:lnTo>
                  <a:pt x="58" y="138116"/>
                </a:lnTo>
                <a:lnTo>
                  <a:pt x="1059" y="125944"/>
                </a:lnTo>
                <a:lnTo>
                  <a:pt x="5774" y="116136"/>
                </a:lnTo>
                <a:lnTo>
                  <a:pt x="0" y="108302"/>
                </a:lnTo>
                <a:lnTo>
                  <a:pt x="19571" y="74078"/>
                </a:lnTo>
                <a:lnTo>
                  <a:pt x="71785" y="73947"/>
                </a:lnTo>
                <a:lnTo>
                  <a:pt x="72830" y="59613"/>
                </a:lnTo>
                <a:lnTo>
                  <a:pt x="66243" y="57060"/>
                </a:lnTo>
                <a:lnTo>
                  <a:pt x="61717" y="47920"/>
                </a:lnTo>
                <a:lnTo>
                  <a:pt x="46686" y="38171"/>
                </a:lnTo>
                <a:lnTo>
                  <a:pt x="31540" y="24040"/>
                </a:lnTo>
                <a:lnTo>
                  <a:pt x="49907" y="23938"/>
                </a:lnTo>
                <a:lnTo>
                  <a:pt x="49936" y="73"/>
                </a:lnTo>
                <a:lnTo>
                  <a:pt x="87918" y="0"/>
                </a:lnTo>
                <a:lnTo>
                  <a:pt x="125538" y="464"/>
                </a:lnTo>
                <a:lnTo>
                  <a:pt x="125218" y="34050"/>
                </a:lnTo>
                <a:lnTo>
                  <a:pt x="122041" y="81637"/>
                </a:lnTo>
                <a:lnTo>
                  <a:pt x="134184" y="81622"/>
                </a:lnTo>
                <a:lnTo>
                  <a:pt x="147445" y="89224"/>
                </a:lnTo>
                <a:lnTo>
                  <a:pt x="150956" y="82971"/>
                </a:lnTo>
                <a:lnTo>
                  <a:pt x="162881" y="88325"/>
                </a:lnTo>
                <a:lnTo>
                  <a:pt x="144340" y="104327"/>
                </a:lnTo>
                <a:lnTo>
                  <a:pt x="125059" y="116049"/>
                </a:lnTo>
                <a:lnTo>
                  <a:pt x="122201" y="124087"/>
                </a:lnTo>
                <a:lnTo>
                  <a:pt x="125436" y="132299"/>
                </a:lnTo>
                <a:lnTo>
                  <a:pt x="116978" y="142904"/>
                </a:lnTo>
                <a:lnTo>
                  <a:pt x="107461" y="145472"/>
                </a:lnTo>
                <a:lnTo>
                  <a:pt x="109622" y="150390"/>
                </a:lnTo>
                <a:lnTo>
                  <a:pt x="101991" y="154989"/>
                </a:lnTo>
                <a:lnTo>
                  <a:pt x="88049" y="165507"/>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552" name="Google Shape;1552;p34"/>
          <p:cNvSpPr/>
          <p:nvPr/>
        </p:nvSpPr>
        <p:spPr>
          <a:xfrm>
            <a:off x="5537565" y="2807404"/>
            <a:ext cx="183105" cy="201293"/>
          </a:xfrm>
          <a:custGeom>
            <a:avLst/>
            <a:gdLst/>
            <a:ahLst/>
            <a:cxnLst/>
            <a:rect l="l" t="t" r="r" b="b"/>
            <a:pathLst>
              <a:path w="233259" h="256428" extrusionOk="0">
                <a:moveTo>
                  <a:pt x="27072" y="193464"/>
                </a:moveTo>
                <a:lnTo>
                  <a:pt x="48718" y="163215"/>
                </a:lnTo>
                <a:lnTo>
                  <a:pt x="39911" y="145558"/>
                </a:lnTo>
                <a:lnTo>
                  <a:pt x="24373" y="164332"/>
                </a:lnTo>
                <a:lnTo>
                  <a:pt x="0" y="146617"/>
                </a:lnTo>
                <a:lnTo>
                  <a:pt x="8255" y="135214"/>
                </a:lnTo>
                <a:lnTo>
                  <a:pt x="1393" y="98538"/>
                </a:lnTo>
                <a:lnTo>
                  <a:pt x="15640" y="92430"/>
                </a:lnTo>
                <a:lnTo>
                  <a:pt x="23126" y="67259"/>
                </a:lnTo>
                <a:lnTo>
                  <a:pt x="38519" y="41246"/>
                </a:lnTo>
                <a:lnTo>
                  <a:pt x="35690" y="24751"/>
                </a:lnTo>
                <a:lnTo>
                  <a:pt x="57974" y="16075"/>
                </a:lnTo>
                <a:lnTo>
                  <a:pt x="85931" y="0"/>
                </a:lnTo>
                <a:lnTo>
                  <a:pt x="126626" y="23068"/>
                </a:lnTo>
                <a:lnTo>
                  <a:pt x="134199" y="22429"/>
                </a:lnTo>
                <a:lnTo>
                  <a:pt x="144122" y="39810"/>
                </a:lnTo>
                <a:lnTo>
                  <a:pt x="178637" y="45410"/>
                </a:lnTo>
                <a:lnTo>
                  <a:pt x="190200" y="38997"/>
                </a:lnTo>
                <a:lnTo>
                  <a:pt x="210163" y="52374"/>
                </a:lnTo>
                <a:lnTo>
                  <a:pt x="227572" y="61949"/>
                </a:lnTo>
                <a:lnTo>
                  <a:pt x="233259" y="92634"/>
                </a:lnTo>
                <a:lnTo>
                  <a:pt x="220594" y="118907"/>
                </a:lnTo>
                <a:lnTo>
                  <a:pt x="176228" y="161242"/>
                </a:lnTo>
                <a:lnTo>
                  <a:pt x="127322" y="177200"/>
                </a:lnTo>
                <a:lnTo>
                  <a:pt x="102397" y="212426"/>
                </a:lnTo>
                <a:lnTo>
                  <a:pt x="94693" y="239744"/>
                </a:lnTo>
                <a:lnTo>
                  <a:pt x="71698" y="256428"/>
                </a:lnTo>
                <a:lnTo>
                  <a:pt x="54623" y="235958"/>
                </a:lnTo>
                <a:lnTo>
                  <a:pt x="38199" y="231576"/>
                </a:lnTo>
                <a:lnTo>
                  <a:pt x="21385" y="234812"/>
                </a:lnTo>
                <a:lnTo>
                  <a:pt x="20282" y="219956"/>
                </a:lnTo>
                <a:lnTo>
                  <a:pt x="31889" y="210308"/>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553" name="Google Shape;1553;p34"/>
          <p:cNvSpPr/>
          <p:nvPr/>
        </p:nvSpPr>
        <p:spPr>
          <a:xfrm>
            <a:off x="5473766" y="2544886"/>
            <a:ext cx="182752" cy="76679"/>
          </a:xfrm>
          <a:custGeom>
            <a:avLst/>
            <a:gdLst/>
            <a:ahLst/>
            <a:cxnLst/>
            <a:rect l="l" t="t" r="r" b="b"/>
            <a:pathLst>
              <a:path w="232809" h="97682" extrusionOk="0">
                <a:moveTo>
                  <a:pt x="206826" y="97552"/>
                </a:moveTo>
                <a:lnTo>
                  <a:pt x="193261" y="85800"/>
                </a:lnTo>
                <a:lnTo>
                  <a:pt x="184542" y="63777"/>
                </a:lnTo>
                <a:lnTo>
                  <a:pt x="194595" y="52881"/>
                </a:lnTo>
                <a:lnTo>
                  <a:pt x="184295" y="50067"/>
                </a:lnTo>
                <a:lnTo>
                  <a:pt x="176693" y="36575"/>
                </a:lnTo>
                <a:lnTo>
                  <a:pt x="156425" y="25215"/>
                </a:lnTo>
                <a:lnTo>
                  <a:pt x="138638" y="27812"/>
                </a:lnTo>
                <a:lnTo>
                  <a:pt x="130383" y="42030"/>
                </a:lnTo>
                <a:lnTo>
                  <a:pt x="113946" y="52301"/>
                </a:lnTo>
                <a:lnTo>
                  <a:pt x="105081" y="53723"/>
                </a:lnTo>
                <a:lnTo>
                  <a:pt x="101092" y="62225"/>
                </a:lnTo>
                <a:lnTo>
                  <a:pt x="120503" y="84364"/>
                </a:lnTo>
                <a:lnTo>
                  <a:pt x="109390" y="89572"/>
                </a:lnTo>
                <a:lnTo>
                  <a:pt x="103515" y="95608"/>
                </a:lnTo>
                <a:lnTo>
                  <a:pt x="84582" y="97682"/>
                </a:lnTo>
                <a:lnTo>
                  <a:pt x="77545" y="73338"/>
                </a:lnTo>
                <a:lnTo>
                  <a:pt x="72250" y="80272"/>
                </a:lnTo>
                <a:lnTo>
                  <a:pt x="58830" y="77864"/>
                </a:lnTo>
                <a:lnTo>
                  <a:pt x="50633" y="61456"/>
                </a:lnTo>
                <a:lnTo>
                  <a:pt x="33949" y="58743"/>
                </a:lnTo>
                <a:lnTo>
                  <a:pt x="23387" y="53970"/>
                </a:lnTo>
                <a:lnTo>
                  <a:pt x="5934" y="54028"/>
                </a:lnTo>
                <a:lnTo>
                  <a:pt x="4672" y="62892"/>
                </a:lnTo>
                <a:lnTo>
                  <a:pt x="0" y="56712"/>
                </a:lnTo>
                <a:lnTo>
                  <a:pt x="2147" y="48616"/>
                </a:lnTo>
                <a:lnTo>
                  <a:pt x="5542" y="40332"/>
                </a:lnTo>
                <a:lnTo>
                  <a:pt x="3946" y="32933"/>
                </a:lnTo>
                <a:lnTo>
                  <a:pt x="10040" y="28088"/>
                </a:lnTo>
                <a:lnTo>
                  <a:pt x="1567" y="22009"/>
                </a:lnTo>
                <a:lnTo>
                  <a:pt x="1335" y="5527"/>
                </a:lnTo>
                <a:lnTo>
                  <a:pt x="17076" y="1857"/>
                </a:lnTo>
                <a:lnTo>
                  <a:pt x="31686" y="16553"/>
                </a:lnTo>
                <a:lnTo>
                  <a:pt x="30844" y="25229"/>
                </a:lnTo>
                <a:lnTo>
                  <a:pt x="47078" y="27072"/>
                </a:lnTo>
                <a:lnTo>
                  <a:pt x="50923" y="23735"/>
                </a:lnTo>
                <a:lnTo>
                  <a:pt x="62094" y="33789"/>
                </a:lnTo>
                <a:lnTo>
                  <a:pt x="82115" y="30829"/>
                </a:lnTo>
                <a:lnTo>
                  <a:pt x="99409" y="20500"/>
                </a:lnTo>
                <a:lnTo>
                  <a:pt x="124116" y="12245"/>
                </a:lnTo>
                <a:lnTo>
                  <a:pt x="138000" y="0"/>
                </a:lnTo>
                <a:lnTo>
                  <a:pt x="160458" y="2408"/>
                </a:lnTo>
                <a:lnTo>
                  <a:pt x="158950" y="6442"/>
                </a:lnTo>
                <a:lnTo>
                  <a:pt x="181625" y="7834"/>
                </a:lnTo>
                <a:lnTo>
                  <a:pt x="199731" y="14914"/>
                </a:lnTo>
                <a:lnTo>
                  <a:pt x="213006" y="27217"/>
                </a:lnTo>
                <a:lnTo>
                  <a:pt x="228312" y="38519"/>
                </a:lnTo>
                <a:lnTo>
                  <a:pt x="223365" y="44496"/>
                </a:lnTo>
                <a:lnTo>
                  <a:pt x="232810" y="68550"/>
                </a:lnTo>
                <a:lnTo>
                  <a:pt x="225135" y="80664"/>
                </a:lnTo>
                <a:lnTo>
                  <a:pt x="212034" y="77748"/>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554" name="Google Shape;1554;p34"/>
          <p:cNvSpPr/>
          <p:nvPr/>
        </p:nvSpPr>
        <p:spPr>
          <a:xfrm>
            <a:off x="5600692" y="2453537"/>
            <a:ext cx="386848" cy="534125"/>
          </a:xfrm>
          <a:custGeom>
            <a:avLst/>
            <a:gdLst/>
            <a:ahLst/>
            <a:cxnLst/>
            <a:rect l="l" t="t" r="r" b="b"/>
            <a:pathLst>
              <a:path w="492807" h="680424" extrusionOk="0">
                <a:moveTo>
                  <a:pt x="147154" y="512741"/>
                </a:moveTo>
                <a:lnTo>
                  <a:pt x="129745" y="503165"/>
                </a:lnTo>
                <a:lnTo>
                  <a:pt x="109782" y="489789"/>
                </a:lnTo>
                <a:lnTo>
                  <a:pt x="98219" y="496202"/>
                </a:lnTo>
                <a:lnTo>
                  <a:pt x="63705" y="490601"/>
                </a:lnTo>
                <a:lnTo>
                  <a:pt x="53781" y="473221"/>
                </a:lnTo>
                <a:lnTo>
                  <a:pt x="46208" y="473859"/>
                </a:lnTo>
                <a:lnTo>
                  <a:pt x="5513" y="450792"/>
                </a:lnTo>
                <a:lnTo>
                  <a:pt x="0" y="438243"/>
                </a:lnTo>
                <a:lnTo>
                  <a:pt x="15175" y="435210"/>
                </a:lnTo>
                <a:lnTo>
                  <a:pt x="13376" y="414957"/>
                </a:lnTo>
                <a:lnTo>
                  <a:pt x="22923" y="400304"/>
                </a:lnTo>
                <a:lnTo>
                  <a:pt x="43103" y="397591"/>
                </a:lnTo>
                <a:lnTo>
                  <a:pt x="60222" y="372173"/>
                </a:lnTo>
                <a:lnTo>
                  <a:pt x="75789" y="350919"/>
                </a:lnTo>
                <a:lnTo>
                  <a:pt x="60803" y="341286"/>
                </a:lnTo>
                <a:lnTo>
                  <a:pt x="68477" y="317768"/>
                </a:lnTo>
                <a:lnTo>
                  <a:pt x="59294" y="280657"/>
                </a:lnTo>
                <a:lnTo>
                  <a:pt x="68013" y="269993"/>
                </a:lnTo>
                <a:lnTo>
                  <a:pt x="61601" y="235609"/>
                </a:lnTo>
                <a:lnTo>
                  <a:pt x="45134" y="213920"/>
                </a:lnTo>
                <a:lnTo>
                  <a:pt x="50342" y="194116"/>
                </a:lnTo>
                <a:lnTo>
                  <a:pt x="63443" y="197033"/>
                </a:lnTo>
                <a:lnTo>
                  <a:pt x="71118" y="184919"/>
                </a:lnTo>
                <a:lnTo>
                  <a:pt x="61673" y="160864"/>
                </a:lnTo>
                <a:lnTo>
                  <a:pt x="66621" y="154887"/>
                </a:lnTo>
                <a:lnTo>
                  <a:pt x="87628" y="156178"/>
                </a:lnTo>
                <a:lnTo>
                  <a:pt x="118153" y="127627"/>
                </a:lnTo>
                <a:lnTo>
                  <a:pt x="134910" y="123260"/>
                </a:lnTo>
                <a:lnTo>
                  <a:pt x="135301" y="109709"/>
                </a:lnTo>
                <a:lnTo>
                  <a:pt x="142802" y="75006"/>
                </a:lnTo>
                <a:lnTo>
                  <a:pt x="166131" y="55914"/>
                </a:lnTo>
                <a:lnTo>
                  <a:pt x="191767" y="55130"/>
                </a:lnTo>
                <a:lnTo>
                  <a:pt x="195002" y="46541"/>
                </a:lnTo>
                <a:lnTo>
                  <a:pt x="226832" y="49980"/>
                </a:lnTo>
                <a:lnTo>
                  <a:pt x="258837" y="29161"/>
                </a:lnTo>
                <a:lnTo>
                  <a:pt x="274694" y="19919"/>
                </a:lnTo>
                <a:lnTo>
                  <a:pt x="294381" y="0"/>
                </a:lnTo>
                <a:lnTo>
                  <a:pt x="308802" y="2539"/>
                </a:lnTo>
                <a:lnTo>
                  <a:pt x="319466" y="13420"/>
                </a:lnTo>
                <a:lnTo>
                  <a:pt x="311573" y="27333"/>
                </a:lnTo>
                <a:lnTo>
                  <a:pt x="285445" y="34253"/>
                </a:lnTo>
                <a:lnTo>
                  <a:pt x="275115" y="54854"/>
                </a:lnTo>
                <a:lnTo>
                  <a:pt x="259374" y="66664"/>
                </a:lnTo>
                <a:lnTo>
                  <a:pt x="247550" y="81941"/>
                </a:lnTo>
                <a:lnTo>
                  <a:pt x="242573" y="111233"/>
                </a:lnTo>
                <a:lnTo>
                  <a:pt x="231301" y="135200"/>
                </a:lnTo>
                <a:lnTo>
                  <a:pt x="252294" y="137942"/>
                </a:lnTo>
                <a:lnTo>
                  <a:pt x="257502" y="156744"/>
                </a:lnTo>
                <a:lnTo>
                  <a:pt x="266483" y="165725"/>
                </a:lnTo>
                <a:lnTo>
                  <a:pt x="269704" y="182162"/>
                </a:lnTo>
                <a:lnTo>
                  <a:pt x="264872" y="197265"/>
                </a:lnTo>
                <a:lnTo>
                  <a:pt x="266294" y="205766"/>
                </a:lnTo>
                <a:lnTo>
                  <a:pt x="276304" y="209176"/>
                </a:lnTo>
                <a:lnTo>
                  <a:pt x="285996" y="223379"/>
                </a:lnTo>
                <a:lnTo>
                  <a:pt x="338311" y="219462"/>
                </a:lnTo>
                <a:lnTo>
                  <a:pt x="361945" y="224641"/>
                </a:lnTo>
                <a:lnTo>
                  <a:pt x="390569" y="259649"/>
                </a:lnTo>
                <a:lnTo>
                  <a:pt x="407007" y="255297"/>
                </a:lnTo>
                <a:lnTo>
                  <a:pt x="436313" y="257473"/>
                </a:lnTo>
                <a:lnTo>
                  <a:pt x="459497" y="252845"/>
                </a:lnTo>
                <a:lnTo>
                  <a:pt x="473889" y="259823"/>
                </a:lnTo>
                <a:lnTo>
                  <a:pt x="466562" y="281701"/>
                </a:lnTo>
                <a:lnTo>
                  <a:pt x="457480" y="295324"/>
                </a:lnTo>
                <a:lnTo>
                  <a:pt x="454288" y="324413"/>
                </a:lnTo>
                <a:lnTo>
                  <a:pt x="462471" y="351339"/>
                </a:lnTo>
                <a:lnTo>
                  <a:pt x="474034" y="363367"/>
                </a:lnTo>
                <a:lnTo>
                  <a:pt x="475441" y="372434"/>
                </a:lnTo>
                <a:lnTo>
                  <a:pt x="454825" y="392571"/>
                </a:lnTo>
                <a:lnTo>
                  <a:pt x="469580" y="401494"/>
                </a:lnTo>
                <a:lnTo>
                  <a:pt x="480403" y="415624"/>
                </a:lnTo>
                <a:lnTo>
                  <a:pt x="492807" y="455942"/>
                </a:lnTo>
                <a:lnTo>
                  <a:pt x="485118" y="460918"/>
                </a:lnTo>
                <a:lnTo>
                  <a:pt x="477196" y="437082"/>
                </a:lnTo>
                <a:lnTo>
                  <a:pt x="465895" y="424257"/>
                </a:lnTo>
                <a:lnTo>
                  <a:pt x="452432" y="438199"/>
                </a:lnTo>
                <a:lnTo>
                  <a:pt x="373189" y="437285"/>
                </a:lnTo>
                <a:lnTo>
                  <a:pt x="373682" y="462587"/>
                </a:lnTo>
                <a:lnTo>
                  <a:pt x="397519" y="466765"/>
                </a:lnTo>
                <a:lnTo>
                  <a:pt x="396141" y="482245"/>
                </a:lnTo>
                <a:lnTo>
                  <a:pt x="388016" y="478052"/>
                </a:lnTo>
                <a:lnTo>
                  <a:pt x="365093" y="484712"/>
                </a:lnTo>
                <a:lnTo>
                  <a:pt x="364890" y="514076"/>
                </a:lnTo>
                <a:lnTo>
                  <a:pt x="382938" y="528816"/>
                </a:lnTo>
                <a:lnTo>
                  <a:pt x="389307" y="551956"/>
                </a:lnTo>
                <a:lnTo>
                  <a:pt x="388350" y="569482"/>
                </a:lnTo>
                <a:lnTo>
                  <a:pt x="370070" y="680424"/>
                </a:lnTo>
                <a:lnTo>
                  <a:pt x="349700" y="658894"/>
                </a:lnTo>
                <a:lnTo>
                  <a:pt x="337557" y="657936"/>
                </a:lnTo>
                <a:lnTo>
                  <a:pt x="363802" y="616748"/>
                </a:lnTo>
                <a:lnTo>
                  <a:pt x="332654" y="597801"/>
                </a:lnTo>
                <a:lnTo>
                  <a:pt x="308236" y="601283"/>
                </a:lnTo>
                <a:lnTo>
                  <a:pt x="293540" y="594290"/>
                </a:lnTo>
                <a:lnTo>
                  <a:pt x="271125" y="604982"/>
                </a:lnTo>
                <a:lnTo>
                  <a:pt x="240847" y="599905"/>
                </a:lnTo>
                <a:lnTo>
                  <a:pt x="216880" y="557527"/>
                </a:lnTo>
                <a:lnTo>
                  <a:pt x="198048" y="547110"/>
                </a:lnTo>
                <a:lnTo>
                  <a:pt x="185064" y="528047"/>
                </a:lnTo>
                <a:lnTo>
                  <a:pt x="158007" y="508896"/>
                </a:lnTo>
                <a:close/>
              </a:path>
            </a:pathLst>
          </a:custGeom>
          <a:solidFill>
            <a:srgbClr val="6A859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555" name="Google Shape;1555;p34"/>
          <p:cNvSpPr/>
          <p:nvPr/>
        </p:nvSpPr>
        <p:spPr>
          <a:xfrm>
            <a:off x="5323596" y="2369297"/>
            <a:ext cx="144384" cy="139646"/>
          </a:xfrm>
          <a:custGeom>
            <a:avLst/>
            <a:gdLst/>
            <a:ahLst/>
            <a:cxnLst/>
            <a:rect l="l" t="t" r="r" b="b"/>
            <a:pathLst>
              <a:path w="183932" h="177896" extrusionOk="0">
                <a:moveTo>
                  <a:pt x="79576" y="163012"/>
                </a:moveTo>
                <a:lnTo>
                  <a:pt x="65504" y="150027"/>
                </a:lnTo>
                <a:lnTo>
                  <a:pt x="46484" y="133386"/>
                </a:lnTo>
                <a:lnTo>
                  <a:pt x="37532" y="119458"/>
                </a:lnTo>
                <a:lnTo>
                  <a:pt x="20384" y="106459"/>
                </a:lnTo>
                <a:lnTo>
                  <a:pt x="0" y="87744"/>
                </a:lnTo>
                <a:lnTo>
                  <a:pt x="4527" y="81332"/>
                </a:lnTo>
                <a:lnTo>
                  <a:pt x="11244" y="87570"/>
                </a:lnTo>
                <a:lnTo>
                  <a:pt x="14319" y="84639"/>
                </a:lnTo>
                <a:lnTo>
                  <a:pt x="26970" y="82942"/>
                </a:lnTo>
                <a:lnTo>
                  <a:pt x="32063" y="73454"/>
                </a:lnTo>
                <a:lnTo>
                  <a:pt x="38025" y="73077"/>
                </a:lnTo>
                <a:lnTo>
                  <a:pt x="37155" y="52635"/>
                </a:lnTo>
                <a:lnTo>
                  <a:pt x="46701" y="51663"/>
                </a:lnTo>
                <a:lnTo>
                  <a:pt x="55188" y="51953"/>
                </a:lnTo>
                <a:lnTo>
                  <a:pt x="63966" y="40840"/>
                </a:lnTo>
                <a:lnTo>
                  <a:pt x="75964" y="49254"/>
                </a:lnTo>
                <a:lnTo>
                  <a:pt x="80142" y="44090"/>
                </a:lnTo>
                <a:lnTo>
                  <a:pt x="87628" y="39142"/>
                </a:lnTo>
                <a:lnTo>
                  <a:pt x="101832" y="27666"/>
                </a:lnTo>
                <a:lnTo>
                  <a:pt x="102499" y="19063"/>
                </a:lnTo>
                <a:lnTo>
                  <a:pt x="106402" y="19426"/>
                </a:lnTo>
                <a:lnTo>
                  <a:pt x="111624" y="9445"/>
                </a:lnTo>
                <a:lnTo>
                  <a:pt x="115875" y="8226"/>
                </a:lnTo>
                <a:lnTo>
                  <a:pt x="122810" y="14609"/>
                </a:lnTo>
                <a:lnTo>
                  <a:pt x="130964" y="16510"/>
                </a:lnTo>
                <a:lnTo>
                  <a:pt x="139944" y="11186"/>
                </a:lnTo>
                <a:lnTo>
                  <a:pt x="150216" y="11156"/>
                </a:lnTo>
                <a:lnTo>
                  <a:pt x="164346" y="5702"/>
                </a:lnTo>
                <a:lnTo>
                  <a:pt x="169976" y="0"/>
                </a:lnTo>
                <a:lnTo>
                  <a:pt x="183932" y="856"/>
                </a:lnTo>
                <a:lnTo>
                  <a:pt x="180421" y="4875"/>
                </a:lnTo>
                <a:lnTo>
                  <a:pt x="178347" y="14203"/>
                </a:lnTo>
                <a:lnTo>
                  <a:pt x="182496" y="29480"/>
                </a:lnTo>
                <a:lnTo>
                  <a:pt x="173124" y="43683"/>
                </a:lnTo>
                <a:lnTo>
                  <a:pt x="168772" y="60425"/>
                </a:lnTo>
                <a:lnTo>
                  <a:pt x="167451" y="78735"/>
                </a:lnTo>
                <a:lnTo>
                  <a:pt x="169627" y="89427"/>
                </a:lnTo>
                <a:lnTo>
                  <a:pt x="170657" y="108084"/>
                </a:lnTo>
                <a:lnTo>
                  <a:pt x="164448" y="112132"/>
                </a:lnTo>
                <a:lnTo>
                  <a:pt x="160647" y="129817"/>
                </a:lnTo>
                <a:lnTo>
                  <a:pt x="163432" y="140727"/>
                </a:lnTo>
                <a:lnTo>
                  <a:pt x="155119" y="151275"/>
                </a:lnTo>
                <a:lnTo>
                  <a:pt x="157005" y="162402"/>
                </a:lnTo>
                <a:lnTo>
                  <a:pt x="163244" y="169163"/>
                </a:lnTo>
                <a:lnTo>
                  <a:pt x="153494" y="177897"/>
                </a:lnTo>
                <a:lnTo>
                  <a:pt x="141496" y="175155"/>
                </a:lnTo>
                <a:lnTo>
                  <a:pt x="134750" y="166682"/>
                </a:lnTo>
                <a:lnTo>
                  <a:pt x="121853" y="163244"/>
                </a:lnTo>
                <a:lnTo>
                  <a:pt x="112495" y="168611"/>
                </a:lnTo>
                <a:lnTo>
                  <a:pt x="85699" y="157702"/>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556" name="Google Shape;1556;p34"/>
          <p:cNvSpPr/>
          <p:nvPr/>
        </p:nvSpPr>
        <p:spPr>
          <a:xfrm>
            <a:off x="5778684" y="3561295"/>
            <a:ext cx="631873" cy="1405533"/>
          </a:xfrm>
          <a:custGeom>
            <a:avLst/>
            <a:gdLst/>
            <a:ahLst/>
            <a:cxnLst/>
            <a:rect l="l" t="t" r="r" b="b"/>
            <a:pathLst>
              <a:path w="804945" h="1790515" extrusionOk="0">
                <a:moveTo>
                  <a:pt x="322048" y="1786962"/>
                </a:moveTo>
                <a:lnTo>
                  <a:pt x="283399" y="1790516"/>
                </a:lnTo>
                <a:lnTo>
                  <a:pt x="262652" y="1765476"/>
                </a:lnTo>
                <a:lnTo>
                  <a:pt x="238148" y="1763590"/>
                </a:lnTo>
                <a:lnTo>
                  <a:pt x="194595" y="1763546"/>
                </a:lnTo>
                <a:lnTo>
                  <a:pt x="194566" y="1610225"/>
                </a:lnTo>
                <a:lnTo>
                  <a:pt x="210191" y="1641389"/>
                </a:lnTo>
                <a:lnTo>
                  <a:pt x="230532" y="1692530"/>
                </a:lnTo>
                <a:lnTo>
                  <a:pt x="283413" y="1734095"/>
                </a:lnTo>
                <a:lnTo>
                  <a:pt x="340357" y="1751606"/>
                </a:lnTo>
                <a:lnTo>
                  <a:pt x="322048" y="1786962"/>
                </a:lnTo>
                <a:close/>
                <a:moveTo>
                  <a:pt x="343810" y="10634"/>
                </a:moveTo>
                <a:lnTo>
                  <a:pt x="367719" y="42232"/>
                </a:lnTo>
                <a:lnTo>
                  <a:pt x="383591" y="7036"/>
                </a:lnTo>
                <a:lnTo>
                  <a:pt x="429973" y="8850"/>
                </a:lnTo>
                <a:lnTo>
                  <a:pt x="436545" y="18193"/>
                </a:lnTo>
                <a:lnTo>
                  <a:pt x="511334" y="89935"/>
                </a:lnTo>
                <a:lnTo>
                  <a:pt x="544586" y="96666"/>
                </a:lnTo>
                <a:lnTo>
                  <a:pt x="594290" y="129484"/>
                </a:lnTo>
                <a:lnTo>
                  <a:pt x="636189" y="146922"/>
                </a:lnTo>
                <a:lnTo>
                  <a:pt x="642022" y="166681"/>
                </a:lnTo>
                <a:lnTo>
                  <a:pt x="601979" y="235319"/>
                </a:lnTo>
                <a:lnTo>
                  <a:pt x="642993" y="247709"/>
                </a:lnTo>
                <a:lnTo>
                  <a:pt x="688679" y="254658"/>
                </a:lnTo>
                <a:lnTo>
                  <a:pt x="720843" y="247332"/>
                </a:lnTo>
                <a:lnTo>
                  <a:pt x="757737" y="212541"/>
                </a:lnTo>
                <a:lnTo>
                  <a:pt x="764382" y="172746"/>
                </a:lnTo>
                <a:lnTo>
                  <a:pt x="784533" y="164143"/>
                </a:lnTo>
                <a:lnTo>
                  <a:pt x="804946" y="190098"/>
                </a:lnTo>
                <a:lnTo>
                  <a:pt x="804119" y="226208"/>
                </a:lnTo>
                <a:lnTo>
                  <a:pt x="769866" y="251292"/>
                </a:lnTo>
                <a:lnTo>
                  <a:pt x="742547" y="269891"/>
                </a:lnTo>
                <a:lnTo>
                  <a:pt x="696630" y="314547"/>
                </a:lnTo>
                <a:lnTo>
                  <a:pt x="642355" y="377976"/>
                </a:lnTo>
                <a:lnTo>
                  <a:pt x="632185" y="415610"/>
                </a:lnTo>
                <a:lnTo>
                  <a:pt x="621304" y="464429"/>
                </a:lnTo>
                <a:lnTo>
                  <a:pt x="621710" y="512262"/>
                </a:lnTo>
                <a:lnTo>
                  <a:pt x="612890" y="523027"/>
                </a:lnTo>
                <a:lnTo>
                  <a:pt x="609741" y="554437"/>
                </a:lnTo>
                <a:lnTo>
                  <a:pt x="606956" y="579985"/>
                </a:lnTo>
                <a:lnTo>
                  <a:pt x="658604" y="622262"/>
                </a:lnTo>
                <a:lnTo>
                  <a:pt x="653047" y="656616"/>
                </a:lnTo>
                <a:lnTo>
                  <a:pt x="678466" y="678480"/>
                </a:lnTo>
                <a:lnTo>
                  <a:pt x="676391" y="703144"/>
                </a:lnTo>
                <a:lnTo>
                  <a:pt x="637306" y="768662"/>
                </a:lnTo>
                <a:lnTo>
                  <a:pt x="576997" y="796415"/>
                </a:lnTo>
                <a:lnTo>
                  <a:pt x="495404" y="807238"/>
                </a:lnTo>
                <a:lnTo>
                  <a:pt x="450719" y="802001"/>
                </a:lnTo>
                <a:lnTo>
                  <a:pt x="459264" y="833150"/>
                </a:lnTo>
                <a:lnTo>
                  <a:pt x="450937" y="872625"/>
                </a:lnTo>
                <a:lnTo>
                  <a:pt x="458452" y="899480"/>
                </a:lnTo>
                <a:lnTo>
                  <a:pt x="434050" y="918326"/>
                </a:lnTo>
                <a:lnTo>
                  <a:pt x="392354" y="925754"/>
                </a:lnTo>
                <a:lnTo>
                  <a:pt x="353240" y="906211"/>
                </a:lnTo>
                <a:lnTo>
                  <a:pt x="337528" y="920241"/>
                </a:lnTo>
                <a:lnTo>
                  <a:pt x="343200" y="974065"/>
                </a:lnTo>
                <a:lnTo>
                  <a:pt x="370664" y="990532"/>
                </a:lnTo>
                <a:lnTo>
                  <a:pt x="392934" y="973282"/>
                </a:lnTo>
                <a:lnTo>
                  <a:pt x="405048" y="1001747"/>
                </a:lnTo>
                <a:lnTo>
                  <a:pt x="367588" y="1018866"/>
                </a:lnTo>
                <a:lnTo>
                  <a:pt x="334931" y="1053438"/>
                </a:lnTo>
                <a:lnTo>
                  <a:pt x="328954" y="1110122"/>
                </a:lnTo>
                <a:lnTo>
                  <a:pt x="319335" y="1140690"/>
                </a:lnTo>
                <a:lnTo>
                  <a:pt x="280918" y="1140849"/>
                </a:lnTo>
                <a:lnTo>
                  <a:pt x="249029" y="1170373"/>
                </a:lnTo>
                <a:lnTo>
                  <a:pt x="237365" y="1214085"/>
                </a:lnTo>
                <a:lnTo>
                  <a:pt x="277363" y="1257348"/>
                </a:lnTo>
                <a:lnTo>
                  <a:pt x="316259" y="1269404"/>
                </a:lnTo>
                <a:lnTo>
                  <a:pt x="302274" y="1323461"/>
                </a:lnTo>
                <a:lnTo>
                  <a:pt x="254223" y="1357917"/>
                </a:lnTo>
                <a:lnTo>
                  <a:pt x="227790" y="1430820"/>
                </a:lnTo>
                <a:lnTo>
                  <a:pt x="190664" y="1455759"/>
                </a:lnTo>
                <a:lnTo>
                  <a:pt x="173994" y="1485632"/>
                </a:lnTo>
                <a:lnTo>
                  <a:pt x="187124" y="1552963"/>
                </a:lnTo>
                <a:lnTo>
                  <a:pt x="214196" y="1591162"/>
                </a:lnTo>
                <a:lnTo>
                  <a:pt x="197047" y="1587811"/>
                </a:lnTo>
                <a:lnTo>
                  <a:pt x="159341" y="1577438"/>
                </a:lnTo>
                <a:lnTo>
                  <a:pt x="61049" y="1568617"/>
                </a:lnTo>
                <a:lnTo>
                  <a:pt x="44191" y="1530431"/>
                </a:lnTo>
                <a:lnTo>
                  <a:pt x="44974" y="1482091"/>
                </a:lnTo>
                <a:lnTo>
                  <a:pt x="17888" y="1486212"/>
                </a:lnTo>
                <a:lnTo>
                  <a:pt x="3554" y="1463057"/>
                </a:lnTo>
                <a:lnTo>
                  <a:pt x="0" y="1396335"/>
                </a:lnTo>
                <a:lnTo>
                  <a:pt x="31206" y="1369089"/>
                </a:lnTo>
                <a:lnTo>
                  <a:pt x="44104" y="1330207"/>
                </a:lnTo>
                <a:lnTo>
                  <a:pt x="39375" y="1299567"/>
                </a:lnTo>
                <a:lnTo>
                  <a:pt x="60933" y="1248498"/>
                </a:lnTo>
                <a:lnTo>
                  <a:pt x="75790" y="1170881"/>
                </a:lnTo>
                <a:lnTo>
                  <a:pt x="71422" y="1137063"/>
                </a:lnTo>
                <a:lnTo>
                  <a:pt x="89180" y="1126210"/>
                </a:lnTo>
                <a:lnTo>
                  <a:pt x="84828" y="1104768"/>
                </a:lnTo>
                <a:lnTo>
                  <a:pt x="65953" y="1093423"/>
                </a:lnTo>
                <a:lnTo>
                  <a:pt x="79358" y="1069775"/>
                </a:lnTo>
                <a:lnTo>
                  <a:pt x="60991" y="1048564"/>
                </a:lnTo>
                <a:lnTo>
                  <a:pt x="51489" y="984802"/>
                </a:lnTo>
                <a:lnTo>
                  <a:pt x="67839" y="973674"/>
                </a:lnTo>
                <a:lnTo>
                  <a:pt x="60962" y="907764"/>
                </a:lnTo>
                <a:lnTo>
                  <a:pt x="70523" y="853344"/>
                </a:lnTo>
                <a:lnTo>
                  <a:pt x="81404" y="806585"/>
                </a:lnTo>
                <a:lnTo>
                  <a:pt x="105763" y="787725"/>
                </a:lnTo>
                <a:lnTo>
                  <a:pt x="93388" y="737498"/>
                </a:lnTo>
                <a:lnTo>
                  <a:pt x="93257" y="690826"/>
                </a:lnTo>
                <a:lnTo>
                  <a:pt x="124058" y="657995"/>
                </a:lnTo>
                <a:lnTo>
                  <a:pt x="123115" y="616385"/>
                </a:lnTo>
                <a:lnTo>
                  <a:pt x="146327" y="568321"/>
                </a:lnTo>
                <a:lnTo>
                  <a:pt x="146429" y="523549"/>
                </a:lnTo>
                <a:lnTo>
                  <a:pt x="135867" y="514714"/>
                </a:lnTo>
                <a:lnTo>
                  <a:pt x="117123" y="432106"/>
                </a:lnTo>
                <a:lnTo>
                  <a:pt x="142193" y="383605"/>
                </a:lnTo>
                <a:lnTo>
                  <a:pt x="138348" y="338413"/>
                </a:lnTo>
                <a:lnTo>
                  <a:pt x="152885" y="296398"/>
                </a:lnTo>
                <a:lnTo>
                  <a:pt x="179522" y="253411"/>
                </a:lnTo>
                <a:lnTo>
                  <a:pt x="208233" y="225120"/>
                </a:lnTo>
                <a:lnTo>
                  <a:pt x="196061" y="207348"/>
                </a:lnTo>
                <a:lnTo>
                  <a:pt x="204548" y="192825"/>
                </a:lnTo>
                <a:lnTo>
                  <a:pt x="203257" y="118210"/>
                </a:lnTo>
                <a:lnTo>
                  <a:pt x="247564" y="96318"/>
                </a:lnTo>
                <a:lnTo>
                  <a:pt x="261520" y="50487"/>
                </a:lnTo>
                <a:lnTo>
                  <a:pt x="256588" y="39490"/>
                </a:lnTo>
                <a:lnTo>
                  <a:pt x="290478" y="0"/>
                </a:lnTo>
                <a:lnTo>
                  <a:pt x="343810" y="10634"/>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557" name="Google Shape;1557;p34"/>
          <p:cNvSpPr txBox="1"/>
          <p:nvPr/>
        </p:nvSpPr>
        <p:spPr>
          <a:xfrm>
            <a:off x="5131308" y="3084079"/>
            <a:ext cx="2449581" cy="707886"/>
          </a:xfrm>
          <a:prstGeom prst="rect">
            <a:avLst/>
          </a:prstGeom>
          <a:solidFill>
            <a:srgbClr val="6A859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6E5E0"/>
              </a:buClr>
              <a:buSzPts val="4000"/>
              <a:buFont typeface="Arial"/>
              <a:buNone/>
            </a:pPr>
            <a:r>
              <a:rPr lang="zh-TW" sz="4000" b="0" i="0" u="none" strike="noStrike" cap="none">
                <a:solidFill>
                  <a:srgbClr val="E6E5E0"/>
                </a:solidFill>
                <a:latin typeface="Arial"/>
                <a:ea typeface="Arial"/>
                <a:cs typeface="Arial"/>
                <a:sym typeface="Arial"/>
              </a:rPr>
              <a:t>哥倫比亞</a:t>
            </a:r>
            <a:endParaRPr sz="4000" b="0" i="0" u="none" strike="noStrike" cap="none">
              <a:solidFill>
                <a:srgbClr val="E6E5E0"/>
              </a:solidFill>
              <a:latin typeface="Arial"/>
              <a:ea typeface="Arial"/>
              <a:cs typeface="Arial"/>
              <a:sym typeface="Arial"/>
            </a:endParaRPr>
          </a:p>
        </p:txBody>
      </p:sp>
      <p:pic>
        <p:nvPicPr>
          <p:cNvPr id="1558" name="Google Shape;1558;p34" descr="A picture containing person, grass, outdoor, people&#10;&#10;Description automatically generated"/>
          <p:cNvPicPr preferRelativeResize="0"/>
          <p:nvPr/>
        </p:nvPicPr>
        <p:blipFill rotWithShape="1">
          <a:blip r:embed="rId7">
            <a:alphaModFix/>
          </a:blip>
          <a:srcRect/>
          <a:stretch/>
        </p:blipFill>
        <p:spPr>
          <a:xfrm>
            <a:off x="0" y="0"/>
            <a:ext cx="12192000" cy="6858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62"/>
        <p:cNvGrpSpPr/>
        <p:nvPr/>
      </p:nvGrpSpPr>
      <p:grpSpPr>
        <a:xfrm>
          <a:off x="0" y="0"/>
          <a:ext cx="0" cy="0"/>
          <a:chOff x="0" y="0"/>
          <a:chExt cx="0" cy="0"/>
        </a:xfrm>
      </p:grpSpPr>
      <p:pic>
        <p:nvPicPr>
          <p:cNvPr id="1563" name="Google Shape;1563;p35" descr="A picture containing ground, person, outdoor, dog&#10;&#10;Description automatically generated"/>
          <p:cNvPicPr preferRelativeResize="0"/>
          <p:nvPr/>
        </p:nvPicPr>
        <p:blipFill rotWithShape="1">
          <a:blip r:embed="rId3">
            <a:alphaModFix/>
          </a:blip>
          <a:srcRect/>
          <a:stretch/>
        </p:blipFill>
        <p:spPr>
          <a:xfrm>
            <a:off x="-1" y="2886210"/>
            <a:ext cx="6049373" cy="4540160"/>
          </a:xfrm>
          <a:prstGeom prst="rect">
            <a:avLst/>
          </a:prstGeom>
          <a:noFill/>
          <a:ln>
            <a:noFill/>
          </a:ln>
        </p:spPr>
      </p:pic>
      <p:pic>
        <p:nvPicPr>
          <p:cNvPr id="1564" name="Google Shape;1564;p35" descr="A picture containing person, ground, outdoor, child&#10;&#10;Description automatically generated"/>
          <p:cNvPicPr preferRelativeResize="0"/>
          <p:nvPr/>
        </p:nvPicPr>
        <p:blipFill rotWithShape="1">
          <a:blip r:embed="rId4">
            <a:alphaModFix/>
          </a:blip>
          <a:srcRect/>
          <a:stretch/>
        </p:blipFill>
        <p:spPr>
          <a:xfrm>
            <a:off x="6049372" y="2819400"/>
            <a:ext cx="6142628" cy="4606972"/>
          </a:xfrm>
          <a:prstGeom prst="rect">
            <a:avLst/>
          </a:prstGeom>
          <a:noFill/>
          <a:ln>
            <a:noFill/>
          </a:ln>
        </p:spPr>
      </p:pic>
      <p:pic>
        <p:nvPicPr>
          <p:cNvPr id="1565" name="Google Shape;1565;p35" descr="A picture containing outdoor, ground, dirt, trunk&#10;&#10;Description automatically generated"/>
          <p:cNvPicPr preferRelativeResize="0"/>
          <p:nvPr/>
        </p:nvPicPr>
        <p:blipFill rotWithShape="1">
          <a:blip r:embed="rId5">
            <a:alphaModFix/>
          </a:blip>
          <a:srcRect b="21740"/>
          <a:stretch/>
        </p:blipFill>
        <p:spPr>
          <a:xfrm>
            <a:off x="-525048" y="-999992"/>
            <a:ext cx="6621048" cy="3886200"/>
          </a:xfrm>
          <a:prstGeom prst="rect">
            <a:avLst/>
          </a:prstGeom>
          <a:noFill/>
          <a:ln>
            <a:noFill/>
          </a:ln>
        </p:spPr>
      </p:pic>
      <p:pic>
        <p:nvPicPr>
          <p:cNvPr id="1566" name="Google Shape;1566;p35" descr="A picture containing outdoor, ground, person, stone&#10;&#10;Description automatically generated"/>
          <p:cNvPicPr preferRelativeResize="0"/>
          <p:nvPr/>
        </p:nvPicPr>
        <p:blipFill rotWithShape="1">
          <a:blip r:embed="rId6">
            <a:alphaModFix/>
          </a:blip>
          <a:srcRect b="21983"/>
          <a:stretch/>
        </p:blipFill>
        <p:spPr>
          <a:xfrm>
            <a:off x="6049371" y="-774794"/>
            <a:ext cx="6142629" cy="3594194"/>
          </a:xfrm>
          <a:prstGeom prst="rect">
            <a:avLst/>
          </a:prstGeom>
          <a:noFill/>
          <a:ln>
            <a:noFill/>
          </a:ln>
        </p:spPr>
      </p:pic>
      <p:sp>
        <p:nvSpPr>
          <p:cNvPr id="1567" name="Google Shape;1567;p35"/>
          <p:cNvSpPr/>
          <p:nvPr/>
        </p:nvSpPr>
        <p:spPr>
          <a:xfrm>
            <a:off x="5036170" y="1673726"/>
            <a:ext cx="1093608" cy="1003726"/>
          </a:xfrm>
          <a:custGeom>
            <a:avLst/>
            <a:gdLst/>
            <a:ahLst/>
            <a:cxnLst/>
            <a:rect l="l" t="t" r="r" b="b"/>
            <a:pathLst>
              <a:path w="690028" h="633316" extrusionOk="0">
                <a:moveTo>
                  <a:pt x="581030" y="0"/>
                </a:moveTo>
                <a:lnTo>
                  <a:pt x="611091" y="23605"/>
                </a:lnTo>
                <a:lnTo>
                  <a:pt x="623133" y="62210"/>
                </a:lnTo>
                <a:lnTo>
                  <a:pt x="690029" y="82391"/>
                </a:lnTo>
                <a:lnTo>
                  <a:pt x="650741" y="123971"/>
                </a:lnTo>
                <a:lnTo>
                  <a:pt x="605404" y="131283"/>
                </a:lnTo>
                <a:lnTo>
                  <a:pt x="543687" y="119270"/>
                </a:lnTo>
                <a:lnTo>
                  <a:pt x="523753" y="140466"/>
                </a:lnTo>
                <a:lnTo>
                  <a:pt x="538160" y="183207"/>
                </a:lnTo>
                <a:lnTo>
                  <a:pt x="552291" y="215908"/>
                </a:lnTo>
                <a:lnTo>
                  <a:pt x="585136" y="239614"/>
                </a:lnTo>
                <a:lnTo>
                  <a:pt x="550433" y="267223"/>
                </a:lnTo>
                <a:lnTo>
                  <a:pt x="551071" y="300997"/>
                </a:lnTo>
                <a:lnTo>
                  <a:pt x="511567" y="348133"/>
                </a:lnTo>
                <a:lnTo>
                  <a:pt x="486076" y="395299"/>
                </a:lnTo>
                <a:lnTo>
                  <a:pt x="443524" y="443552"/>
                </a:lnTo>
                <a:lnTo>
                  <a:pt x="396286" y="440071"/>
                </a:lnTo>
                <a:lnTo>
                  <a:pt x="351456" y="487874"/>
                </a:lnTo>
                <a:lnTo>
                  <a:pt x="378078" y="508214"/>
                </a:lnTo>
                <a:lnTo>
                  <a:pt x="382706" y="542903"/>
                </a:lnTo>
                <a:lnTo>
                  <a:pt x="405571" y="565623"/>
                </a:lnTo>
                <a:lnTo>
                  <a:pt x="413638" y="603880"/>
                </a:lnTo>
                <a:lnTo>
                  <a:pt x="324123" y="603764"/>
                </a:lnTo>
                <a:lnTo>
                  <a:pt x="297036" y="633317"/>
                </a:lnTo>
                <a:lnTo>
                  <a:pt x="267223" y="622131"/>
                </a:lnTo>
                <a:lnTo>
                  <a:pt x="255094" y="590228"/>
                </a:lnTo>
                <a:lnTo>
                  <a:pt x="223670" y="556221"/>
                </a:lnTo>
                <a:lnTo>
                  <a:pt x="148722" y="564636"/>
                </a:lnTo>
                <a:lnTo>
                  <a:pt x="82623" y="565463"/>
                </a:lnTo>
                <a:lnTo>
                  <a:pt x="25346" y="571745"/>
                </a:lnTo>
                <a:lnTo>
                  <a:pt x="40666" y="519589"/>
                </a:lnTo>
                <a:lnTo>
                  <a:pt x="99337" y="496246"/>
                </a:lnTo>
                <a:lnTo>
                  <a:pt x="95985" y="475325"/>
                </a:lnTo>
                <a:lnTo>
                  <a:pt x="76516" y="467955"/>
                </a:lnTo>
                <a:lnTo>
                  <a:pt x="75398" y="427666"/>
                </a:lnTo>
                <a:lnTo>
                  <a:pt x="36503" y="407413"/>
                </a:lnTo>
                <a:lnTo>
                  <a:pt x="20123" y="379471"/>
                </a:lnTo>
                <a:lnTo>
                  <a:pt x="0" y="355010"/>
                </a:lnTo>
                <a:lnTo>
                  <a:pt x="68158" y="378760"/>
                </a:lnTo>
                <a:lnTo>
                  <a:pt x="108839" y="371810"/>
                </a:lnTo>
                <a:lnTo>
                  <a:pt x="133155" y="377730"/>
                </a:lnTo>
                <a:lnTo>
                  <a:pt x="141395" y="367545"/>
                </a:lnTo>
                <a:lnTo>
                  <a:pt x="169729" y="371636"/>
                </a:lnTo>
                <a:lnTo>
                  <a:pt x="222582" y="352268"/>
                </a:lnTo>
                <a:lnTo>
                  <a:pt x="224018" y="312371"/>
                </a:lnTo>
                <a:lnTo>
                  <a:pt x="246680" y="285633"/>
                </a:lnTo>
                <a:lnTo>
                  <a:pt x="276972" y="285706"/>
                </a:lnTo>
                <a:lnTo>
                  <a:pt x="281426" y="272445"/>
                </a:lnTo>
                <a:lnTo>
                  <a:pt x="312517" y="266236"/>
                </a:lnTo>
                <a:lnTo>
                  <a:pt x="327561" y="270676"/>
                </a:lnTo>
                <a:lnTo>
                  <a:pt x="343448" y="257270"/>
                </a:lnTo>
                <a:lnTo>
                  <a:pt x="341214" y="228544"/>
                </a:lnTo>
                <a:lnTo>
                  <a:pt x="358493" y="199470"/>
                </a:lnTo>
                <a:lnTo>
                  <a:pt x="384375" y="187225"/>
                </a:lnTo>
                <a:lnTo>
                  <a:pt x="368387" y="155032"/>
                </a:lnTo>
                <a:lnTo>
                  <a:pt x="407080" y="156556"/>
                </a:lnTo>
                <a:lnTo>
                  <a:pt x="418265" y="138943"/>
                </a:lnTo>
                <a:lnTo>
                  <a:pt x="416568" y="120053"/>
                </a:lnTo>
                <a:lnTo>
                  <a:pt x="436836" y="99307"/>
                </a:lnTo>
                <a:lnTo>
                  <a:pt x="432178" y="74585"/>
                </a:lnTo>
                <a:lnTo>
                  <a:pt x="422574" y="53404"/>
                </a:lnTo>
                <a:lnTo>
                  <a:pt x="446309" y="31526"/>
                </a:lnTo>
                <a:lnTo>
                  <a:pt x="489993" y="20921"/>
                </a:lnTo>
                <a:lnTo>
                  <a:pt x="536679" y="15045"/>
                </a:lnTo>
                <a:lnTo>
                  <a:pt x="557354" y="5687"/>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568" name="Google Shape;1568;p35"/>
          <p:cNvSpPr/>
          <p:nvPr/>
        </p:nvSpPr>
        <p:spPr>
          <a:xfrm>
            <a:off x="6274890" y="2192340"/>
            <a:ext cx="521327" cy="293577"/>
          </a:xfrm>
          <a:custGeom>
            <a:avLst/>
            <a:gdLst/>
            <a:ahLst/>
            <a:cxnLst/>
            <a:rect l="l" t="t" r="r" b="b"/>
            <a:pathLst>
              <a:path w="328939" h="185237" extrusionOk="0">
                <a:moveTo>
                  <a:pt x="326734" y="118008"/>
                </a:moveTo>
                <a:lnTo>
                  <a:pt x="323585" y="137681"/>
                </a:lnTo>
                <a:lnTo>
                  <a:pt x="328939" y="166566"/>
                </a:lnTo>
                <a:lnTo>
                  <a:pt x="324282" y="184484"/>
                </a:lnTo>
                <a:lnTo>
                  <a:pt x="290406" y="185238"/>
                </a:lnTo>
                <a:lnTo>
                  <a:pt x="241471" y="174691"/>
                </a:lnTo>
                <a:lnTo>
                  <a:pt x="210032" y="170397"/>
                </a:lnTo>
                <a:lnTo>
                  <a:pt x="186572" y="147285"/>
                </a:lnTo>
                <a:lnTo>
                  <a:pt x="130818" y="141395"/>
                </a:lnTo>
                <a:lnTo>
                  <a:pt x="77763" y="115759"/>
                </a:lnTo>
                <a:lnTo>
                  <a:pt x="39404" y="93243"/>
                </a:lnTo>
                <a:lnTo>
                  <a:pt x="0" y="75804"/>
                </a:lnTo>
                <a:lnTo>
                  <a:pt x="15784" y="32411"/>
                </a:lnTo>
                <a:lnTo>
                  <a:pt x="41609" y="11215"/>
                </a:lnTo>
                <a:lnTo>
                  <a:pt x="58467" y="0"/>
                </a:lnTo>
                <a:lnTo>
                  <a:pt x="91080" y="14407"/>
                </a:lnTo>
                <a:lnTo>
                  <a:pt x="132153" y="44786"/>
                </a:lnTo>
                <a:lnTo>
                  <a:pt x="155003" y="51460"/>
                </a:lnTo>
                <a:lnTo>
                  <a:pt x="168669" y="73701"/>
                </a:lnTo>
                <a:lnTo>
                  <a:pt x="200268" y="82812"/>
                </a:lnTo>
                <a:lnTo>
                  <a:pt x="233288" y="103007"/>
                </a:lnTo>
                <a:lnTo>
                  <a:pt x="279307" y="113525"/>
                </a:lnTo>
                <a:close/>
              </a:path>
            </a:pathLst>
          </a:custGeom>
          <a:solidFill>
            <a:srgbClr val="6A859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569" name="Google Shape;1569;p35"/>
          <p:cNvSpPr/>
          <p:nvPr/>
        </p:nvSpPr>
        <p:spPr>
          <a:xfrm>
            <a:off x="6790401" y="2482447"/>
            <a:ext cx="295809" cy="404152"/>
          </a:xfrm>
          <a:custGeom>
            <a:avLst/>
            <a:gdLst/>
            <a:ahLst/>
            <a:cxnLst/>
            <a:rect l="l" t="t" r="r" b="b"/>
            <a:pathLst>
              <a:path w="186645" h="255006" extrusionOk="0">
                <a:moveTo>
                  <a:pt x="186645" y="195495"/>
                </a:moveTo>
                <a:lnTo>
                  <a:pt x="185804" y="226716"/>
                </a:lnTo>
                <a:lnTo>
                  <a:pt x="171615" y="220144"/>
                </a:lnTo>
                <a:lnTo>
                  <a:pt x="174270" y="255007"/>
                </a:lnTo>
                <a:lnTo>
                  <a:pt x="162635" y="232432"/>
                </a:lnTo>
                <a:lnTo>
                  <a:pt x="160299" y="210308"/>
                </a:lnTo>
                <a:lnTo>
                  <a:pt x="152552" y="189315"/>
                </a:lnTo>
                <a:lnTo>
                  <a:pt x="135562" y="163839"/>
                </a:lnTo>
                <a:lnTo>
                  <a:pt x="98088" y="162083"/>
                </a:lnTo>
                <a:lnTo>
                  <a:pt x="101788" y="180145"/>
                </a:lnTo>
                <a:lnTo>
                  <a:pt x="89021" y="204432"/>
                </a:lnTo>
                <a:lnTo>
                  <a:pt x="71713" y="195596"/>
                </a:lnTo>
                <a:lnTo>
                  <a:pt x="65808" y="203518"/>
                </a:lnTo>
                <a:lnTo>
                  <a:pt x="54289" y="198774"/>
                </a:lnTo>
                <a:lnTo>
                  <a:pt x="38547" y="194871"/>
                </a:lnTo>
                <a:lnTo>
                  <a:pt x="32207" y="158819"/>
                </a:lnTo>
                <a:lnTo>
                  <a:pt x="18121" y="125726"/>
                </a:lnTo>
                <a:lnTo>
                  <a:pt x="25026" y="99046"/>
                </a:lnTo>
                <a:lnTo>
                  <a:pt x="0" y="87164"/>
                </a:lnTo>
                <a:lnTo>
                  <a:pt x="9024" y="70930"/>
                </a:lnTo>
                <a:lnTo>
                  <a:pt x="34456" y="54289"/>
                </a:lnTo>
                <a:lnTo>
                  <a:pt x="5092" y="30568"/>
                </a:lnTo>
                <a:lnTo>
                  <a:pt x="19455" y="0"/>
                </a:lnTo>
                <a:lnTo>
                  <a:pt x="51678" y="19484"/>
                </a:lnTo>
                <a:lnTo>
                  <a:pt x="71104" y="21704"/>
                </a:lnTo>
                <a:lnTo>
                  <a:pt x="74687" y="52896"/>
                </a:lnTo>
                <a:lnTo>
                  <a:pt x="113394" y="59033"/>
                </a:lnTo>
                <a:lnTo>
                  <a:pt x="151130" y="58366"/>
                </a:lnTo>
                <a:lnTo>
                  <a:pt x="174575" y="65997"/>
                </a:lnTo>
                <a:lnTo>
                  <a:pt x="155830" y="103631"/>
                </a:lnTo>
                <a:lnTo>
                  <a:pt x="137623" y="106199"/>
                </a:lnTo>
                <a:lnTo>
                  <a:pt x="125073" y="131355"/>
                </a:lnTo>
                <a:lnTo>
                  <a:pt x="147343" y="154162"/>
                </a:lnTo>
                <a:lnTo>
                  <a:pt x="153988" y="126016"/>
                </a:lnTo>
                <a:lnTo>
                  <a:pt x="165217" y="125871"/>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570" name="Google Shape;1570;p35"/>
          <p:cNvSpPr/>
          <p:nvPr/>
        </p:nvSpPr>
        <p:spPr>
          <a:xfrm>
            <a:off x="6837446" y="2348832"/>
            <a:ext cx="212066" cy="114046"/>
          </a:xfrm>
          <a:custGeom>
            <a:avLst/>
            <a:gdLst/>
            <a:ahLst/>
            <a:cxnLst/>
            <a:rect l="l" t="t" r="r" b="b"/>
            <a:pathLst>
              <a:path w="133806" h="71959" extrusionOk="0">
                <a:moveTo>
                  <a:pt x="117239" y="24055"/>
                </a:moveTo>
                <a:lnTo>
                  <a:pt x="133807" y="38635"/>
                </a:lnTo>
                <a:lnTo>
                  <a:pt x="130949" y="66563"/>
                </a:lnTo>
                <a:lnTo>
                  <a:pt x="97769" y="67912"/>
                </a:lnTo>
                <a:lnTo>
                  <a:pt x="63414" y="64865"/>
                </a:lnTo>
                <a:lnTo>
                  <a:pt x="37851" y="71960"/>
                </a:lnTo>
                <a:lnTo>
                  <a:pt x="870" y="54739"/>
                </a:lnTo>
                <a:lnTo>
                  <a:pt x="0" y="45613"/>
                </a:lnTo>
                <a:lnTo>
                  <a:pt x="26912" y="11650"/>
                </a:lnTo>
                <a:lnTo>
                  <a:pt x="48892" y="0"/>
                </a:lnTo>
                <a:lnTo>
                  <a:pt x="77951" y="10634"/>
                </a:lnTo>
                <a:lnTo>
                  <a:pt x="99438" y="11751"/>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571" name="Google Shape;1571;p35"/>
          <p:cNvSpPr/>
          <p:nvPr/>
        </p:nvSpPr>
        <p:spPr>
          <a:xfrm>
            <a:off x="7062389" y="2345959"/>
            <a:ext cx="572281" cy="1255113"/>
          </a:xfrm>
          <a:custGeom>
            <a:avLst/>
            <a:gdLst/>
            <a:ahLst/>
            <a:cxnLst/>
            <a:rect l="l" t="t" r="r" b="b"/>
            <a:pathLst>
              <a:path w="361089" h="791932" extrusionOk="0">
                <a:moveTo>
                  <a:pt x="294498" y="362018"/>
                </a:moveTo>
                <a:lnTo>
                  <a:pt x="270777" y="380675"/>
                </a:lnTo>
                <a:lnTo>
                  <a:pt x="242051" y="382605"/>
                </a:lnTo>
                <a:lnTo>
                  <a:pt x="223510" y="428885"/>
                </a:lnTo>
                <a:lnTo>
                  <a:pt x="206333" y="436632"/>
                </a:lnTo>
                <a:lnTo>
                  <a:pt x="226005" y="473947"/>
                </a:lnTo>
                <a:lnTo>
                  <a:pt x="251815" y="504849"/>
                </a:lnTo>
                <a:lnTo>
                  <a:pt x="268470" y="532661"/>
                </a:lnTo>
                <a:lnTo>
                  <a:pt x="253585" y="569192"/>
                </a:lnTo>
                <a:lnTo>
                  <a:pt x="239541" y="576925"/>
                </a:lnTo>
                <a:lnTo>
                  <a:pt x="249247" y="597903"/>
                </a:lnTo>
                <a:lnTo>
                  <a:pt x="276377" y="631039"/>
                </a:lnTo>
                <a:lnTo>
                  <a:pt x="281035" y="654252"/>
                </a:lnTo>
                <a:lnTo>
                  <a:pt x="280396" y="673519"/>
                </a:lnTo>
                <a:lnTo>
                  <a:pt x="296297" y="711254"/>
                </a:lnTo>
                <a:lnTo>
                  <a:pt x="273954" y="749700"/>
                </a:lnTo>
                <a:lnTo>
                  <a:pt x="254253" y="791933"/>
                </a:lnTo>
                <a:lnTo>
                  <a:pt x="250335" y="761437"/>
                </a:lnTo>
                <a:lnTo>
                  <a:pt x="262827" y="729896"/>
                </a:lnTo>
                <a:lnTo>
                  <a:pt x="249146" y="705465"/>
                </a:lnTo>
                <a:lnTo>
                  <a:pt x="252453" y="660345"/>
                </a:lnTo>
                <a:lnTo>
                  <a:pt x="235943" y="638816"/>
                </a:lnTo>
                <a:lnTo>
                  <a:pt x="222683" y="588908"/>
                </a:lnTo>
                <a:lnTo>
                  <a:pt x="215328" y="535925"/>
                </a:lnTo>
                <a:lnTo>
                  <a:pt x="197744" y="500990"/>
                </a:lnTo>
                <a:lnTo>
                  <a:pt x="170948" y="522157"/>
                </a:lnTo>
                <a:lnTo>
                  <a:pt x="124711" y="552159"/>
                </a:lnTo>
                <a:lnTo>
                  <a:pt x="101904" y="548416"/>
                </a:lnTo>
                <a:lnTo>
                  <a:pt x="76704" y="538551"/>
                </a:lnTo>
                <a:lnTo>
                  <a:pt x="90718" y="486264"/>
                </a:lnTo>
                <a:lnTo>
                  <a:pt x="82232" y="446512"/>
                </a:lnTo>
                <a:lnTo>
                  <a:pt x="50343" y="397258"/>
                </a:lnTo>
                <a:lnTo>
                  <a:pt x="55319" y="381807"/>
                </a:lnTo>
                <a:lnTo>
                  <a:pt x="31511" y="376294"/>
                </a:lnTo>
                <a:lnTo>
                  <a:pt x="2656" y="341126"/>
                </a:lnTo>
                <a:lnTo>
                  <a:pt x="0" y="306264"/>
                </a:lnTo>
                <a:lnTo>
                  <a:pt x="14189" y="312836"/>
                </a:lnTo>
                <a:lnTo>
                  <a:pt x="15030" y="281615"/>
                </a:lnTo>
                <a:lnTo>
                  <a:pt x="35095" y="271256"/>
                </a:lnTo>
                <a:lnTo>
                  <a:pt x="30801" y="252671"/>
                </a:lnTo>
                <a:lnTo>
                  <a:pt x="39985" y="237713"/>
                </a:lnTo>
                <a:lnTo>
                  <a:pt x="41565" y="192042"/>
                </a:lnTo>
                <a:lnTo>
                  <a:pt x="73353" y="202140"/>
                </a:lnTo>
                <a:lnTo>
                  <a:pt x="91488" y="165551"/>
                </a:lnTo>
                <a:lnTo>
                  <a:pt x="93562" y="143818"/>
                </a:lnTo>
                <a:lnTo>
                  <a:pt x="116006" y="106184"/>
                </a:lnTo>
                <a:lnTo>
                  <a:pt x="114773" y="80374"/>
                </a:lnTo>
                <a:lnTo>
                  <a:pt x="167437" y="49008"/>
                </a:lnTo>
                <a:lnTo>
                  <a:pt x="196511" y="57234"/>
                </a:lnTo>
                <a:lnTo>
                  <a:pt x="193160" y="29190"/>
                </a:lnTo>
                <a:lnTo>
                  <a:pt x="207421" y="20805"/>
                </a:lnTo>
                <a:lnTo>
                  <a:pt x="204359" y="3410"/>
                </a:lnTo>
                <a:lnTo>
                  <a:pt x="228153" y="0"/>
                </a:lnTo>
                <a:lnTo>
                  <a:pt x="241747" y="26985"/>
                </a:lnTo>
                <a:lnTo>
                  <a:pt x="259490" y="37881"/>
                </a:lnTo>
                <a:lnTo>
                  <a:pt x="260694" y="72671"/>
                </a:lnTo>
                <a:lnTo>
                  <a:pt x="259055" y="109913"/>
                </a:lnTo>
                <a:lnTo>
                  <a:pt x="220536" y="147343"/>
                </a:lnTo>
                <a:lnTo>
                  <a:pt x="215647" y="200080"/>
                </a:lnTo>
                <a:lnTo>
                  <a:pt x="258591" y="192724"/>
                </a:lnTo>
                <a:lnTo>
                  <a:pt x="268297" y="233361"/>
                </a:lnTo>
                <a:lnTo>
                  <a:pt x="294048" y="241877"/>
                </a:lnTo>
                <a:lnTo>
                  <a:pt x="282210" y="278249"/>
                </a:lnTo>
                <a:lnTo>
                  <a:pt x="312415" y="294614"/>
                </a:lnTo>
                <a:lnTo>
                  <a:pt x="330028" y="302637"/>
                </a:lnTo>
                <a:lnTo>
                  <a:pt x="359856" y="289957"/>
                </a:lnTo>
                <a:lnTo>
                  <a:pt x="361090" y="307947"/>
                </a:lnTo>
                <a:lnTo>
                  <a:pt x="326473" y="336150"/>
                </a:lnTo>
                <a:lnTo>
                  <a:pt x="317812" y="352051"/>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572" name="Google Shape;1572;p35"/>
          <p:cNvSpPr/>
          <p:nvPr/>
        </p:nvSpPr>
        <p:spPr>
          <a:xfrm>
            <a:off x="5506936" y="1804306"/>
            <a:ext cx="1884187" cy="1924332"/>
          </a:xfrm>
          <a:custGeom>
            <a:avLst/>
            <a:gdLst/>
            <a:ahLst/>
            <a:cxnLst/>
            <a:rect l="l" t="t" r="r" b="b"/>
            <a:pathLst>
              <a:path w="1188856" h="1214186" extrusionOk="0">
                <a:moveTo>
                  <a:pt x="392992" y="0"/>
                </a:moveTo>
                <a:lnTo>
                  <a:pt x="436720" y="57872"/>
                </a:lnTo>
                <a:lnTo>
                  <a:pt x="432600" y="97668"/>
                </a:lnTo>
                <a:lnTo>
                  <a:pt x="448776" y="122447"/>
                </a:lnTo>
                <a:lnTo>
                  <a:pt x="447441" y="147024"/>
                </a:lnTo>
                <a:lnTo>
                  <a:pt x="418251" y="140568"/>
                </a:lnTo>
                <a:lnTo>
                  <a:pt x="429655" y="193232"/>
                </a:lnTo>
                <a:lnTo>
                  <a:pt x="469624" y="223191"/>
                </a:lnTo>
                <a:lnTo>
                  <a:pt x="526161" y="256051"/>
                </a:lnTo>
                <a:lnTo>
                  <a:pt x="500337" y="277247"/>
                </a:lnTo>
                <a:lnTo>
                  <a:pt x="484553" y="320641"/>
                </a:lnTo>
                <a:lnTo>
                  <a:pt x="523956" y="338079"/>
                </a:lnTo>
                <a:lnTo>
                  <a:pt x="562315" y="360596"/>
                </a:lnTo>
                <a:lnTo>
                  <a:pt x="615371" y="386231"/>
                </a:lnTo>
                <a:lnTo>
                  <a:pt x="671125" y="392121"/>
                </a:lnTo>
                <a:lnTo>
                  <a:pt x="694585" y="415233"/>
                </a:lnTo>
                <a:lnTo>
                  <a:pt x="726023" y="419527"/>
                </a:lnTo>
                <a:lnTo>
                  <a:pt x="774959" y="430074"/>
                </a:lnTo>
                <a:lnTo>
                  <a:pt x="808835" y="429320"/>
                </a:lnTo>
                <a:lnTo>
                  <a:pt x="813492" y="411403"/>
                </a:lnTo>
                <a:lnTo>
                  <a:pt x="808138" y="382517"/>
                </a:lnTo>
                <a:lnTo>
                  <a:pt x="811287" y="362844"/>
                </a:lnTo>
                <a:lnTo>
                  <a:pt x="836095" y="353197"/>
                </a:lnTo>
                <a:lnTo>
                  <a:pt x="839505" y="389191"/>
                </a:lnTo>
                <a:lnTo>
                  <a:pt x="840376" y="398316"/>
                </a:lnTo>
                <a:lnTo>
                  <a:pt x="877356" y="415537"/>
                </a:lnTo>
                <a:lnTo>
                  <a:pt x="902919" y="408443"/>
                </a:lnTo>
                <a:lnTo>
                  <a:pt x="937274" y="411489"/>
                </a:lnTo>
                <a:lnTo>
                  <a:pt x="970454" y="410140"/>
                </a:lnTo>
                <a:lnTo>
                  <a:pt x="973312" y="382213"/>
                </a:lnTo>
                <a:lnTo>
                  <a:pt x="956744" y="367632"/>
                </a:lnTo>
                <a:lnTo>
                  <a:pt x="989561" y="361916"/>
                </a:lnTo>
                <a:lnTo>
                  <a:pt x="1026585" y="327735"/>
                </a:lnTo>
                <a:lnTo>
                  <a:pt x="1073475" y="298284"/>
                </a:lnTo>
                <a:lnTo>
                  <a:pt x="1107598" y="309673"/>
                </a:lnTo>
                <a:lnTo>
                  <a:pt x="1136599" y="290145"/>
                </a:lnTo>
                <a:lnTo>
                  <a:pt x="1155663" y="318943"/>
                </a:lnTo>
                <a:lnTo>
                  <a:pt x="1141924" y="338312"/>
                </a:lnTo>
                <a:lnTo>
                  <a:pt x="1185796" y="345174"/>
                </a:lnTo>
                <a:lnTo>
                  <a:pt x="1188857" y="362569"/>
                </a:lnTo>
                <a:lnTo>
                  <a:pt x="1174596" y="370955"/>
                </a:lnTo>
                <a:lnTo>
                  <a:pt x="1177947" y="398998"/>
                </a:lnTo>
                <a:lnTo>
                  <a:pt x="1148873" y="390772"/>
                </a:lnTo>
                <a:lnTo>
                  <a:pt x="1096209" y="422138"/>
                </a:lnTo>
                <a:lnTo>
                  <a:pt x="1097442" y="447948"/>
                </a:lnTo>
                <a:lnTo>
                  <a:pt x="1074999" y="485582"/>
                </a:lnTo>
                <a:lnTo>
                  <a:pt x="1072924" y="507315"/>
                </a:lnTo>
                <a:lnTo>
                  <a:pt x="1054789" y="543904"/>
                </a:lnTo>
                <a:lnTo>
                  <a:pt x="1023001" y="533806"/>
                </a:lnTo>
                <a:lnTo>
                  <a:pt x="1021421" y="579477"/>
                </a:lnTo>
                <a:lnTo>
                  <a:pt x="1012237" y="594435"/>
                </a:lnTo>
                <a:lnTo>
                  <a:pt x="1016531" y="613020"/>
                </a:lnTo>
                <a:lnTo>
                  <a:pt x="996467" y="623379"/>
                </a:lnTo>
                <a:lnTo>
                  <a:pt x="975038" y="553755"/>
                </a:lnTo>
                <a:lnTo>
                  <a:pt x="963809" y="553900"/>
                </a:lnTo>
                <a:lnTo>
                  <a:pt x="957165" y="582045"/>
                </a:lnTo>
                <a:lnTo>
                  <a:pt x="934894" y="559239"/>
                </a:lnTo>
                <a:lnTo>
                  <a:pt x="947445" y="534082"/>
                </a:lnTo>
                <a:lnTo>
                  <a:pt x="965651" y="531514"/>
                </a:lnTo>
                <a:lnTo>
                  <a:pt x="984396" y="493880"/>
                </a:lnTo>
                <a:lnTo>
                  <a:pt x="960951" y="486249"/>
                </a:lnTo>
                <a:lnTo>
                  <a:pt x="923216" y="486917"/>
                </a:lnTo>
                <a:lnTo>
                  <a:pt x="884509" y="480780"/>
                </a:lnTo>
                <a:lnTo>
                  <a:pt x="880925" y="449588"/>
                </a:lnTo>
                <a:lnTo>
                  <a:pt x="861499" y="447368"/>
                </a:lnTo>
                <a:lnTo>
                  <a:pt x="829277" y="427884"/>
                </a:lnTo>
                <a:lnTo>
                  <a:pt x="814914" y="458452"/>
                </a:lnTo>
                <a:lnTo>
                  <a:pt x="844278" y="482172"/>
                </a:lnTo>
                <a:lnTo>
                  <a:pt x="818846" y="498813"/>
                </a:lnTo>
                <a:lnTo>
                  <a:pt x="809821" y="515047"/>
                </a:lnTo>
                <a:lnTo>
                  <a:pt x="834847" y="526929"/>
                </a:lnTo>
                <a:lnTo>
                  <a:pt x="827942" y="553610"/>
                </a:lnTo>
                <a:lnTo>
                  <a:pt x="842029" y="586703"/>
                </a:lnTo>
                <a:lnTo>
                  <a:pt x="848369" y="622755"/>
                </a:lnTo>
                <a:lnTo>
                  <a:pt x="842537" y="638656"/>
                </a:lnTo>
                <a:lnTo>
                  <a:pt x="814856" y="638119"/>
                </a:lnTo>
                <a:lnTo>
                  <a:pt x="764716" y="647143"/>
                </a:lnTo>
                <a:lnTo>
                  <a:pt x="767052" y="679756"/>
                </a:lnTo>
                <a:lnTo>
                  <a:pt x="745333" y="705291"/>
                </a:lnTo>
                <a:lnTo>
                  <a:pt x="686794" y="734220"/>
                </a:lnTo>
                <a:lnTo>
                  <a:pt x="641268" y="784504"/>
                </a:lnTo>
                <a:lnTo>
                  <a:pt x="610685" y="811315"/>
                </a:lnTo>
                <a:lnTo>
                  <a:pt x="570149" y="839054"/>
                </a:lnTo>
                <a:lnTo>
                  <a:pt x="570092" y="858466"/>
                </a:lnTo>
                <a:lnTo>
                  <a:pt x="549824" y="868854"/>
                </a:lnTo>
                <a:lnTo>
                  <a:pt x="513176" y="883928"/>
                </a:lnTo>
                <a:lnTo>
                  <a:pt x="494171" y="886162"/>
                </a:lnTo>
                <a:lnTo>
                  <a:pt x="481985" y="918152"/>
                </a:lnTo>
                <a:lnTo>
                  <a:pt x="490443" y="972455"/>
                </a:lnTo>
                <a:lnTo>
                  <a:pt x="492605" y="1006926"/>
                </a:lnTo>
                <a:lnTo>
                  <a:pt x="475369" y="1046272"/>
                </a:lnTo>
                <a:lnTo>
                  <a:pt x="475181" y="1116273"/>
                </a:lnTo>
                <a:lnTo>
                  <a:pt x="454129" y="1118260"/>
                </a:lnTo>
                <a:lnTo>
                  <a:pt x="435617" y="1149554"/>
                </a:lnTo>
                <a:lnTo>
                  <a:pt x="447992" y="1163061"/>
                </a:lnTo>
                <a:lnTo>
                  <a:pt x="410895" y="1174653"/>
                </a:lnTo>
                <a:lnTo>
                  <a:pt x="397200" y="1202450"/>
                </a:lnTo>
                <a:lnTo>
                  <a:pt x="380879" y="1214187"/>
                </a:lnTo>
                <a:lnTo>
                  <a:pt x="342374" y="1176046"/>
                </a:lnTo>
                <a:lnTo>
                  <a:pt x="323543" y="1118637"/>
                </a:lnTo>
                <a:lnTo>
                  <a:pt x="307932" y="1077145"/>
                </a:lnTo>
                <a:lnTo>
                  <a:pt x="293671" y="1057617"/>
                </a:lnTo>
                <a:lnTo>
                  <a:pt x="272069" y="1017894"/>
                </a:lnTo>
                <a:lnTo>
                  <a:pt x="261971" y="965926"/>
                </a:lnTo>
                <a:lnTo>
                  <a:pt x="254935" y="939870"/>
                </a:lnTo>
                <a:lnTo>
                  <a:pt x="217939" y="882303"/>
                </a:lnTo>
                <a:lnTo>
                  <a:pt x="201095" y="800390"/>
                </a:lnTo>
                <a:lnTo>
                  <a:pt x="188923" y="745811"/>
                </a:lnTo>
                <a:lnTo>
                  <a:pt x="189069" y="693742"/>
                </a:lnTo>
                <a:lnTo>
                  <a:pt x="181176" y="653207"/>
                </a:lnTo>
                <a:lnTo>
                  <a:pt x="121983" y="679147"/>
                </a:lnTo>
                <a:lnTo>
                  <a:pt x="93315" y="673968"/>
                </a:lnTo>
                <a:lnTo>
                  <a:pt x="40173" y="621289"/>
                </a:lnTo>
                <a:lnTo>
                  <a:pt x="59729" y="605490"/>
                </a:lnTo>
                <a:lnTo>
                  <a:pt x="47717" y="588284"/>
                </a:lnTo>
                <a:lnTo>
                  <a:pt x="0" y="550926"/>
                </a:lnTo>
                <a:lnTo>
                  <a:pt x="27086" y="521373"/>
                </a:lnTo>
                <a:lnTo>
                  <a:pt x="116601" y="521489"/>
                </a:lnTo>
                <a:lnTo>
                  <a:pt x="108534" y="483232"/>
                </a:lnTo>
                <a:lnTo>
                  <a:pt x="85670" y="460512"/>
                </a:lnTo>
                <a:lnTo>
                  <a:pt x="81042" y="425823"/>
                </a:lnTo>
                <a:lnTo>
                  <a:pt x="54420" y="405483"/>
                </a:lnTo>
                <a:lnTo>
                  <a:pt x="99249" y="357680"/>
                </a:lnTo>
                <a:lnTo>
                  <a:pt x="146488" y="361161"/>
                </a:lnTo>
                <a:lnTo>
                  <a:pt x="189039" y="312908"/>
                </a:lnTo>
                <a:lnTo>
                  <a:pt x="214530" y="265742"/>
                </a:lnTo>
                <a:lnTo>
                  <a:pt x="254035" y="218606"/>
                </a:lnTo>
                <a:lnTo>
                  <a:pt x="253396" y="184832"/>
                </a:lnTo>
                <a:lnTo>
                  <a:pt x="288100" y="157223"/>
                </a:lnTo>
                <a:lnTo>
                  <a:pt x="255254" y="133517"/>
                </a:lnTo>
                <a:lnTo>
                  <a:pt x="241123" y="100816"/>
                </a:lnTo>
                <a:lnTo>
                  <a:pt x="226716" y="58075"/>
                </a:lnTo>
                <a:lnTo>
                  <a:pt x="246651" y="36879"/>
                </a:lnTo>
                <a:lnTo>
                  <a:pt x="308367" y="48892"/>
                </a:lnTo>
                <a:lnTo>
                  <a:pt x="353705" y="41580"/>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573" name="Google Shape;1573;p35"/>
          <p:cNvSpPr/>
          <p:nvPr/>
        </p:nvSpPr>
        <p:spPr>
          <a:xfrm>
            <a:off x="6249529" y="3608154"/>
            <a:ext cx="134924" cy="249339"/>
          </a:xfrm>
          <a:custGeom>
            <a:avLst/>
            <a:gdLst/>
            <a:ahLst/>
            <a:cxnLst/>
            <a:rect l="l" t="t" r="r" b="b"/>
            <a:pathLst>
              <a:path w="85132" h="157324" extrusionOk="0">
                <a:moveTo>
                  <a:pt x="85133" y="94070"/>
                </a:moveTo>
                <a:lnTo>
                  <a:pt x="79010" y="136462"/>
                </a:lnTo>
                <a:lnTo>
                  <a:pt x="61964" y="148025"/>
                </a:lnTo>
                <a:lnTo>
                  <a:pt x="26579" y="157324"/>
                </a:lnTo>
                <a:lnTo>
                  <a:pt x="7211" y="125001"/>
                </a:lnTo>
                <a:lnTo>
                  <a:pt x="0" y="66418"/>
                </a:lnTo>
                <a:lnTo>
                  <a:pt x="18425" y="0"/>
                </a:lnTo>
                <a:lnTo>
                  <a:pt x="46528" y="22763"/>
                </a:lnTo>
                <a:lnTo>
                  <a:pt x="65475" y="51561"/>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574" name="Google Shape;1574;p35"/>
          <p:cNvSpPr txBox="1"/>
          <p:nvPr/>
        </p:nvSpPr>
        <p:spPr>
          <a:xfrm>
            <a:off x="5036169" y="2502350"/>
            <a:ext cx="2180718" cy="707886"/>
          </a:xfrm>
          <a:prstGeom prst="rect">
            <a:avLst/>
          </a:prstGeom>
          <a:solidFill>
            <a:srgbClr val="6A859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6E5E0"/>
              </a:buClr>
              <a:buSzPts val="4000"/>
              <a:buFont typeface="Arial"/>
              <a:buNone/>
            </a:pPr>
            <a:r>
              <a:rPr lang="zh-TW" sz="4000" b="0" i="0" u="none" strike="noStrike" cap="none">
                <a:solidFill>
                  <a:srgbClr val="E6E5E0"/>
                </a:solidFill>
                <a:latin typeface="Arial"/>
                <a:ea typeface="Arial"/>
                <a:cs typeface="Arial"/>
                <a:sym typeface="Arial"/>
              </a:rPr>
              <a:t>尼泊爾</a:t>
            </a:r>
            <a:endParaRPr sz="4000" b="0" i="0" u="none" strike="noStrike" cap="none">
              <a:solidFill>
                <a:srgbClr val="E6E5E0"/>
              </a:solidFill>
              <a:latin typeface="Arial"/>
              <a:ea typeface="Arial"/>
              <a:cs typeface="Arial"/>
              <a:sym typeface="Arial"/>
            </a:endParaRPr>
          </a:p>
        </p:txBody>
      </p:sp>
      <p:pic>
        <p:nvPicPr>
          <p:cNvPr id="1575" name="Google Shape;1575;p35" descr="A picture containing person, outdoor, group, posing&#10;&#10;Description automatically generated"/>
          <p:cNvPicPr preferRelativeResize="0"/>
          <p:nvPr/>
        </p:nvPicPr>
        <p:blipFill rotWithShape="1">
          <a:blip r:embed="rId7">
            <a:alphaModFix/>
          </a:blip>
          <a:srcRect/>
          <a:stretch/>
        </p:blipFill>
        <p:spPr>
          <a:xfrm>
            <a:off x="0" y="0"/>
            <a:ext cx="12192000" cy="685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79"/>
        <p:cNvGrpSpPr/>
        <p:nvPr/>
      </p:nvGrpSpPr>
      <p:grpSpPr>
        <a:xfrm>
          <a:off x="0" y="0"/>
          <a:ext cx="0" cy="0"/>
          <a:chOff x="0" y="0"/>
          <a:chExt cx="0" cy="0"/>
        </a:xfrm>
      </p:grpSpPr>
      <p:pic>
        <p:nvPicPr>
          <p:cNvPr id="1580" name="Google Shape;1580;p36" descr="A group of people in a room&#10;&#10;Description automatically generated with low confidence"/>
          <p:cNvPicPr preferRelativeResize="0"/>
          <p:nvPr/>
        </p:nvPicPr>
        <p:blipFill rotWithShape="1">
          <a:blip r:embed="rId3">
            <a:alphaModFix/>
          </a:blip>
          <a:srcRect/>
          <a:stretch/>
        </p:blipFill>
        <p:spPr>
          <a:xfrm>
            <a:off x="5581650" y="3169936"/>
            <a:ext cx="6610350" cy="3718322"/>
          </a:xfrm>
          <a:prstGeom prst="rect">
            <a:avLst/>
          </a:prstGeom>
          <a:noFill/>
          <a:ln>
            <a:noFill/>
          </a:ln>
        </p:spPr>
      </p:pic>
      <p:pic>
        <p:nvPicPr>
          <p:cNvPr id="1581" name="Google Shape;1581;p36" descr="A picture containing person, indoor&#10;&#10;Description automatically generated"/>
          <p:cNvPicPr preferRelativeResize="0"/>
          <p:nvPr/>
        </p:nvPicPr>
        <p:blipFill rotWithShape="1">
          <a:blip r:embed="rId4">
            <a:alphaModFix/>
          </a:blip>
          <a:srcRect b="45780"/>
          <a:stretch/>
        </p:blipFill>
        <p:spPr>
          <a:xfrm>
            <a:off x="0" y="3063240"/>
            <a:ext cx="5581650" cy="3794760"/>
          </a:xfrm>
          <a:prstGeom prst="rect">
            <a:avLst/>
          </a:prstGeom>
          <a:noFill/>
          <a:ln>
            <a:noFill/>
          </a:ln>
        </p:spPr>
      </p:pic>
      <p:pic>
        <p:nvPicPr>
          <p:cNvPr id="1582" name="Google Shape;1582;p36" descr="A group of people lying on a bed&#10;&#10;Description automatically generated with low confidence"/>
          <p:cNvPicPr preferRelativeResize="0"/>
          <p:nvPr/>
        </p:nvPicPr>
        <p:blipFill rotWithShape="1">
          <a:blip r:embed="rId5">
            <a:alphaModFix/>
          </a:blip>
          <a:srcRect r="59336"/>
          <a:stretch/>
        </p:blipFill>
        <p:spPr>
          <a:xfrm rot="5400000">
            <a:off x="7284839" y="-1478161"/>
            <a:ext cx="3718322" cy="6096000"/>
          </a:xfrm>
          <a:prstGeom prst="rect">
            <a:avLst/>
          </a:prstGeom>
          <a:noFill/>
          <a:ln>
            <a:noFill/>
          </a:ln>
        </p:spPr>
      </p:pic>
      <p:pic>
        <p:nvPicPr>
          <p:cNvPr id="1583" name="Google Shape;1583;p36" descr="A group of people in a narrow alley&#10;&#10;Description automatically generated with low confidence"/>
          <p:cNvPicPr preferRelativeResize="0"/>
          <p:nvPr/>
        </p:nvPicPr>
        <p:blipFill rotWithShape="1">
          <a:blip r:embed="rId6">
            <a:alphaModFix/>
          </a:blip>
          <a:srcRect b="9001"/>
          <a:stretch/>
        </p:blipFill>
        <p:spPr>
          <a:xfrm>
            <a:off x="0" y="-259065"/>
            <a:ext cx="6096000" cy="3688065"/>
          </a:xfrm>
          <a:prstGeom prst="rect">
            <a:avLst/>
          </a:prstGeom>
          <a:noFill/>
          <a:ln>
            <a:noFill/>
          </a:ln>
        </p:spPr>
      </p:pic>
      <p:sp>
        <p:nvSpPr>
          <p:cNvPr id="1584" name="Google Shape;1584;p36"/>
          <p:cNvSpPr/>
          <p:nvPr/>
        </p:nvSpPr>
        <p:spPr>
          <a:xfrm>
            <a:off x="4397453" y="1778508"/>
            <a:ext cx="1093608" cy="1003726"/>
          </a:xfrm>
          <a:custGeom>
            <a:avLst/>
            <a:gdLst/>
            <a:ahLst/>
            <a:cxnLst/>
            <a:rect l="l" t="t" r="r" b="b"/>
            <a:pathLst>
              <a:path w="690028" h="633316" extrusionOk="0">
                <a:moveTo>
                  <a:pt x="581030" y="0"/>
                </a:moveTo>
                <a:lnTo>
                  <a:pt x="611091" y="23605"/>
                </a:lnTo>
                <a:lnTo>
                  <a:pt x="623133" y="62210"/>
                </a:lnTo>
                <a:lnTo>
                  <a:pt x="690029" y="82391"/>
                </a:lnTo>
                <a:lnTo>
                  <a:pt x="650741" y="123971"/>
                </a:lnTo>
                <a:lnTo>
                  <a:pt x="605404" y="131283"/>
                </a:lnTo>
                <a:lnTo>
                  <a:pt x="543687" y="119270"/>
                </a:lnTo>
                <a:lnTo>
                  <a:pt x="523753" y="140466"/>
                </a:lnTo>
                <a:lnTo>
                  <a:pt x="538160" y="183207"/>
                </a:lnTo>
                <a:lnTo>
                  <a:pt x="552291" y="215908"/>
                </a:lnTo>
                <a:lnTo>
                  <a:pt x="585136" y="239614"/>
                </a:lnTo>
                <a:lnTo>
                  <a:pt x="550433" y="267223"/>
                </a:lnTo>
                <a:lnTo>
                  <a:pt x="551071" y="300997"/>
                </a:lnTo>
                <a:lnTo>
                  <a:pt x="511567" y="348133"/>
                </a:lnTo>
                <a:lnTo>
                  <a:pt x="486076" y="395299"/>
                </a:lnTo>
                <a:lnTo>
                  <a:pt x="443524" y="443552"/>
                </a:lnTo>
                <a:lnTo>
                  <a:pt x="396286" y="440071"/>
                </a:lnTo>
                <a:lnTo>
                  <a:pt x="351456" y="487874"/>
                </a:lnTo>
                <a:lnTo>
                  <a:pt x="378078" y="508214"/>
                </a:lnTo>
                <a:lnTo>
                  <a:pt x="382706" y="542903"/>
                </a:lnTo>
                <a:lnTo>
                  <a:pt x="405571" y="565623"/>
                </a:lnTo>
                <a:lnTo>
                  <a:pt x="413638" y="603880"/>
                </a:lnTo>
                <a:lnTo>
                  <a:pt x="324123" y="603764"/>
                </a:lnTo>
                <a:lnTo>
                  <a:pt x="297036" y="633317"/>
                </a:lnTo>
                <a:lnTo>
                  <a:pt x="267223" y="622131"/>
                </a:lnTo>
                <a:lnTo>
                  <a:pt x="255094" y="590228"/>
                </a:lnTo>
                <a:lnTo>
                  <a:pt x="223670" y="556221"/>
                </a:lnTo>
                <a:lnTo>
                  <a:pt x="148722" y="564636"/>
                </a:lnTo>
                <a:lnTo>
                  <a:pt x="82623" y="565463"/>
                </a:lnTo>
                <a:lnTo>
                  <a:pt x="25346" y="571745"/>
                </a:lnTo>
                <a:lnTo>
                  <a:pt x="40666" y="519589"/>
                </a:lnTo>
                <a:lnTo>
                  <a:pt x="99337" y="496246"/>
                </a:lnTo>
                <a:lnTo>
                  <a:pt x="95985" y="475325"/>
                </a:lnTo>
                <a:lnTo>
                  <a:pt x="76516" y="467955"/>
                </a:lnTo>
                <a:lnTo>
                  <a:pt x="75398" y="427666"/>
                </a:lnTo>
                <a:lnTo>
                  <a:pt x="36503" y="407413"/>
                </a:lnTo>
                <a:lnTo>
                  <a:pt x="20123" y="379471"/>
                </a:lnTo>
                <a:lnTo>
                  <a:pt x="0" y="355010"/>
                </a:lnTo>
                <a:lnTo>
                  <a:pt x="68158" y="378760"/>
                </a:lnTo>
                <a:lnTo>
                  <a:pt x="108839" y="371810"/>
                </a:lnTo>
                <a:lnTo>
                  <a:pt x="133155" y="377730"/>
                </a:lnTo>
                <a:lnTo>
                  <a:pt x="141395" y="367545"/>
                </a:lnTo>
                <a:lnTo>
                  <a:pt x="169729" y="371636"/>
                </a:lnTo>
                <a:lnTo>
                  <a:pt x="222582" y="352268"/>
                </a:lnTo>
                <a:lnTo>
                  <a:pt x="224018" y="312371"/>
                </a:lnTo>
                <a:lnTo>
                  <a:pt x="246680" y="285633"/>
                </a:lnTo>
                <a:lnTo>
                  <a:pt x="276972" y="285706"/>
                </a:lnTo>
                <a:lnTo>
                  <a:pt x="281426" y="272445"/>
                </a:lnTo>
                <a:lnTo>
                  <a:pt x="312517" y="266236"/>
                </a:lnTo>
                <a:lnTo>
                  <a:pt x="327561" y="270676"/>
                </a:lnTo>
                <a:lnTo>
                  <a:pt x="343448" y="257270"/>
                </a:lnTo>
                <a:lnTo>
                  <a:pt x="341214" y="228544"/>
                </a:lnTo>
                <a:lnTo>
                  <a:pt x="358493" y="199470"/>
                </a:lnTo>
                <a:lnTo>
                  <a:pt x="384375" y="187225"/>
                </a:lnTo>
                <a:lnTo>
                  <a:pt x="368387" y="155032"/>
                </a:lnTo>
                <a:lnTo>
                  <a:pt x="407080" y="156556"/>
                </a:lnTo>
                <a:lnTo>
                  <a:pt x="418265" y="138943"/>
                </a:lnTo>
                <a:lnTo>
                  <a:pt x="416568" y="120053"/>
                </a:lnTo>
                <a:lnTo>
                  <a:pt x="436836" y="99307"/>
                </a:lnTo>
                <a:lnTo>
                  <a:pt x="432178" y="74585"/>
                </a:lnTo>
                <a:lnTo>
                  <a:pt x="422574" y="53404"/>
                </a:lnTo>
                <a:lnTo>
                  <a:pt x="446309" y="31526"/>
                </a:lnTo>
                <a:lnTo>
                  <a:pt x="489993" y="20921"/>
                </a:lnTo>
                <a:lnTo>
                  <a:pt x="536679" y="15045"/>
                </a:lnTo>
                <a:lnTo>
                  <a:pt x="557354" y="5687"/>
                </a:lnTo>
                <a:close/>
              </a:path>
            </a:pathLst>
          </a:custGeom>
          <a:solidFill>
            <a:srgbClr val="6A859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585" name="Google Shape;1585;p36"/>
          <p:cNvSpPr/>
          <p:nvPr/>
        </p:nvSpPr>
        <p:spPr>
          <a:xfrm>
            <a:off x="5636173" y="2297122"/>
            <a:ext cx="521327" cy="293577"/>
          </a:xfrm>
          <a:custGeom>
            <a:avLst/>
            <a:gdLst/>
            <a:ahLst/>
            <a:cxnLst/>
            <a:rect l="l" t="t" r="r" b="b"/>
            <a:pathLst>
              <a:path w="328939" h="185237" extrusionOk="0">
                <a:moveTo>
                  <a:pt x="326734" y="118008"/>
                </a:moveTo>
                <a:lnTo>
                  <a:pt x="323585" y="137681"/>
                </a:lnTo>
                <a:lnTo>
                  <a:pt x="328939" y="166566"/>
                </a:lnTo>
                <a:lnTo>
                  <a:pt x="324282" y="184484"/>
                </a:lnTo>
                <a:lnTo>
                  <a:pt x="290406" y="185238"/>
                </a:lnTo>
                <a:lnTo>
                  <a:pt x="241471" y="174691"/>
                </a:lnTo>
                <a:lnTo>
                  <a:pt x="210032" y="170397"/>
                </a:lnTo>
                <a:lnTo>
                  <a:pt x="186572" y="147285"/>
                </a:lnTo>
                <a:lnTo>
                  <a:pt x="130818" y="141395"/>
                </a:lnTo>
                <a:lnTo>
                  <a:pt x="77763" y="115759"/>
                </a:lnTo>
                <a:lnTo>
                  <a:pt x="39404" y="93243"/>
                </a:lnTo>
                <a:lnTo>
                  <a:pt x="0" y="75804"/>
                </a:lnTo>
                <a:lnTo>
                  <a:pt x="15784" y="32411"/>
                </a:lnTo>
                <a:lnTo>
                  <a:pt x="41609" y="11215"/>
                </a:lnTo>
                <a:lnTo>
                  <a:pt x="58467" y="0"/>
                </a:lnTo>
                <a:lnTo>
                  <a:pt x="91080" y="14407"/>
                </a:lnTo>
                <a:lnTo>
                  <a:pt x="132153" y="44786"/>
                </a:lnTo>
                <a:lnTo>
                  <a:pt x="155003" y="51460"/>
                </a:lnTo>
                <a:lnTo>
                  <a:pt x="168669" y="73701"/>
                </a:lnTo>
                <a:lnTo>
                  <a:pt x="200268" y="82812"/>
                </a:lnTo>
                <a:lnTo>
                  <a:pt x="233288" y="103007"/>
                </a:lnTo>
                <a:lnTo>
                  <a:pt x="279307" y="113525"/>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586" name="Google Shape;1586;p36"/>
          <p:cNvSpPr/>
          <p:nvPr/>
        </p:nvSpPr>
        <p:spPr>
          <a:xfrm>
            <a:off x="6151684" y="2587229"/>
            <a:ext cx="295809" cy="404152"/>
          </a:xfrm>
          <a:custGeom>
            <a:avLst/>
            <a:gdLst/>
            <a:ahLst/>
            <a:cxnLst/>
            <a:rect l="l" t="t" r="r" b="b"/>
            <a:pathLst>
              <a:path w="186645" h="255006" extrusionOk="0">
                <a:moveTo>
                  <a:pt x="186645" y="195495"/>
                </a:moveTo>
                <a:lnTo>
                  <a:pt x="185804" y="226716"/>
                </a:lnTo>
                <a:lnTo>
                  <a:pt x="171615" y="220144"/>
                </a:lnTo>
                <a:lnTo>
                  <a:pt x="174270" y="255007"/>
                </a:lnTo>
                <a:lnTo>
                  <a:pt x="162635" y="232432"/>
                </a:lnTo>
                <a:lnTo>
                  <a:pt x="160299" y="210308"/>
                </a:lnTo>
                <a:lnTo>
                  <a:pt x="152552" y="189315"/>
                </a:lnTo>
                <a:lnTo>
                  <a:pt x="135562" y="163839"/>
                </a:lnTo>
                <a:lnTo>
                  <a:pt x="98088" y="162083"/>
                </a:lnTo>
                <a:lnTo>
                  <a:pt x="101788" y="180145"/>
                </a:lnTo>
                <a:lnTo>
                  <a:pt x="89021" y="204432"/>
                </a:lnTo>
                <a:lnTo>
                  <a:pt x="71713" y="195596"/>
                </a:lnTo>
                <a:lnTo>
                  <a:pt x="65808" y="203518"/>
                </a:lnTo>
                <a:lnTo>
                  <a:pt x="54289" y="198774"/>
                </a:lnTo>
                <a:lnTo>
                  <a:pt x="38547" y="194871"/>
                </a:lnTo>
                <a:lnTo>
                  <a:pt x="32207" y="158819"/>
                </a:lnTo>
                <a:lnTo>
                  <a:pt x="18121" y="125726"/>
                </a:lnTo>
                <a:lnTo>
                  <a:pt x="25026" y="99046"/>
                </a:lnTo>
                <a:lnTo>
                  <a:pt x="0" y="87164"/>
                </a:lnTo>
                <a:lnTo>
                  <a:pt x="9024" y="70930"/>
                </a:lnTo>
                <a:lnTo>
                  <a:pt x="34456" y="54289"/>
                </a:lnTo>
                <a:lnTo>
                  <a:pt x="5092" y="30568"/>
                </a:lnTo>
                <a:lnTo>
                  <a:pt x="19455" y="0"/>
                </a:lnTo>
                <a:lnTo>
                  <a:pt x="51678" y="19484"/>
                </a:lnTo>
                <a:lnTo>
                  <a:pt x="71104" y="21704"/>
                </a:lnTo>
                <a:lnTo>
                  <a:pt x="74687" y="52896"/>
                </a:lnTo>
                <a:lnTo>
                  <a:pt x="113394" y="59033"/>
                </a:lnTo>
                <a:lnTo>
                  <a:pt x="151130" y="58366"/>
                </a:lnTo>
                <a:lnTo>
                  <a:pt x="174575" y="65997"/>
                </a:lnTo>
                <a:lnTo>
                  <a:pt x="155830" y="103631"/>
                </a:lnTo>
                <a:lnTo>
                  <a:pt x="137623" y="106199"/>
                </a:lnTo>
                <a:lnTo>
                  <a:pt x="125073" y="131355"/>
                </a:lnTo>
                <a:lnTo>
                  <a:pt x="147343" y="154162"/>
                </a:lnTo>
                <a:lnTo>
                  <a:pt x="153988" y="126016"/>
                </a:lnTo>
                <a:lnTo>
                  <a:pt x="165217" y="125871"/>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587" name="Google Shape;1587;p36"/>
          <p:cNvSpPr/>
          <p:nvPr/>
        </p:nvSpPr>
        <p:spPr>
          <a:xfrm>
            <a:off x="6198729" y="2453614"/>
            <a:ext cx="212066" cy="114046"/>
          </a:xfrm>
          <a:custGeom>
            <a:avLst/>
            <a:gdLst/>
            <a:ahLst/>
            <a:cxnLst/>
            <a:rect l="l" t="t" r="r" b="b"/>
            <a:pathLst>
              <a:path w="133806" h="71959" extrusionOk="0">
                <a:moveTo>
                  <a:pt x="117239" y="24055"/>
                </a:moveTo>
                <a:lnTo>
                  <a:pt x="133807" y="38635"/>
                </a:lnTo>
                <a:lnTo>
                  <a:pt x="130949" y="66563"/>
                </a:lnTo>
                <a:lnTo>
                  <a:pt x="97769" y="67912"/>
                </a:lnTo>
                <a:lnTo>
                  <a:pt x="63414" y="64865"/>
                </a:lnTo>
                <a:lnTo>
                  <a:pt x="37851" y="71960"/>
                </a:lnTo>
                <a:lnTo>
                  <a:pt x="870" y="54739"/>
                </a:lnTo>
                <a:lnTo>
                  <a:pt x="0" y="45613"/>
                </a:lnTo>
                <a:lnTo>
                  <a:pt x="26912" y="11650"/>
                </a:lnTo>
                <a:lnTo>
                  <a:pt x="48892" y="0"/>
                </a:lnTo>
                <a:lnTo>
                  <a:pt x="77951" y="10634"/>
                </a:lnTo>
                <a:lnTo>
                  <a:pt x="99438" y="11751"/>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588" name="Google Shape;1588;p36"/>
          <p:cNvSpPr/>
          <p:nvPr/>
        </p:nvSpPr>
        <p:spPr>
          <a:xfrm>
            <a:off x="6750684" y="3008697"/>
            <a:ext cx="529513" cy="971420"/>
          </a:xfrm>
          <a:custGeom>
            <a:avLst/>
            <a:gdLst/>
            <a:ahLst/>
            <a:cxnLst/>
            <a:rect l="l" t="t" r="r" b="b"/>
            <a:pathLst>
              <a:path w="334104" h="612932" extrusionOk="0">
                <a:moveTo>
                  <a:pt x="211903" y="347060"/>
                </a:moveTo>
                <a:lnTo>
                  <a:pt x="175387" y="328069"/>
                </a:lnTo>
                <a:lnTo>
                  <a:pt x="140597" y="328838"/>
                </a:lnTo>
                <a:lnTo>
                  <a:pt x="146559" y="296238"/>
                </a:lnTo>
                <a:lnTo>
                  <a:pt x="110724" y="296485"/>
                </a:lnTo>
                <a:lnTo>
                  <a:pt x="107504" y="342083"/>
                </a:lnTo>
                <a:lnTo>
                  <a:pt x="85553" y="402350"/>
                </a:lnTo>
                <a:lnTo>
                  <a:pt x="72336" y="438649"/>
                </a:lnTo>
                <a:lnTo>
                  <a:pt x="75122" y="468303"/>
                </a:lnTo>
                <a:lnTo>
                  <a:pt x="101613" y="469594"/>
                </a:lnTo>
                <a:lnTo>
                  <a:pt x="118124" y="506909"/>
                </a:lnTo>
                <a:lnTo>
                  <a:pt x="125436" y="542221"/>
                </a:lnTo>
                <a:lnTo>
                  <a:pt x="148126" y="565550"/>
                </a:lnTo>
                <a:lnTo>
                  <a:pt x="172776" y="570279"/>
                </a:lnTo>
                <a:lnTo>
                  <a:pt x="193856" y="591389"/>
                </a:lnTo>
                <a:lnTo>
                  <a:pt x="180566" y="608073"/>
                </a:lnTo>
                <a:lnTo>
                  <a:pt x="153697" y="612933"/>
                </a:lnTo>
                <a:lnTo>
                  <a:pt x="150505" y="592071"/>
                </a:lnTo>
                <a:lnTo>
                  <a:pt x="117312" y="574255"/>
                </a:lnTo>
                <a:lnTo>
                  <a:pt x="110246" y="581509"/>
                </a:lnTo>
                <a:lnTo>
                  <a:pt x="94171" y="565898"/>
                </a:lnTo>
                <a:lnTo>
                  <a:pt x="87207" y="545732"/>
                </a:lnTo>
                <a:lnTo>
                  <a:pt x="65605" y="522722"/>
                </a:lnTo>
                <a:lnTo>
                  <a:pt x="45888" y="503354"/>
                </a:lnTo>
                <a:lnTo>
                  <a:pt x="39200" y="527336"/>
                </a:lnTo>
                <a:lnTo>
                  <a:pt x="31496" y="504674"/>
                </a:lnTo>
                <a:lnTo>
                  <a:pt x="35936" y="479169"/>
                </a:lnTo>
                <a:lnTo>
                  <a:pt x="47920" y="439882"/>
                </a:lnTo>
                <a:lnTo>
                  <a:pt x="67621" y="397649"/>
                </a:lnTo>
                <a:lnTo>
                  <a:pt x="89964" y="359203"/>
                </a:lnTo>
                <a:lnTo>
                  <a:pt x="74063" y="321468"/>
                </a:lnTo>
                <a:lnTo>
                  <a:pt x="74701" y="302201"/>
                </a:lnTo>
                <a:lnTo>
                  <a:pt x="70044" y="278988"/>
                </a:lnTo>
                <a:lnTo>
                  <a:pt x="42914" y="245852"/>
                </a:lnTo>
                <a:lnTo>
                  <a:pt x="33208" y="224874"/>
                </a:lnTo>
                <a:lnTo>
                  <a:pt x="47252" y="217141"/>
                </a:lnTo>
                <a:lnTo>
                  <a:pt x="62137" y="180610"/>
                </a:lnTo>
                <a:lnTo>
                  <a:pt x="45482" y="152798"/>
                </a:lnTo>
                <a:lnTo>
                  <a:pt x="19672" y="121896"/>
                </a:lnTo>
                <a:lnTo>
                  <a:pt x="0" y="84581"/>
                </a:lnTo>
                <a:lnTo>
                  <a:pt x="17177" y="76834"/>
                </a:lnTo>
                <a:lnTo>
                  <a:pt x="35718" y="30554"/>
                </a:lnTo>
                <a:lnTo>
                  <a:pt x="64444" y="28624"/>
                </a:lnTo>
                <a:lnTo>
                  <a:pt x="88165" y="9967"/>
                </a:lnTo>
                <a:lnTo>
                  <a:pt x="111479" y="0"/>
                </a:lnTo>
                <a:lnTo>
                  <a:pt x="129077" y="13304"/>
                </a:lnTo>
                <a:lnTo>
                  <a:pt x="131413" y="39128"/>
                </a:lnTo>
                <a:lnTo>
                  <a:pt x="158891" y="41101"/>
                </a:lnTo>
                <a:lnTo>
                  <a:pt x="148895" y="86134"/>
                </a:lnTo>
                <a:lnTo>
                  <a:pt x="149853" y="124232"/>
                </a:lnTo>
                <a:lnTo>
                  <a:pt x="192724" y="98901"/>
                </a:lnTo>
                <a:lnTo>
                  <a:pt x="204910" y="106401"/>
                </a:lnTo>
                <a:lnTo>
                  <a:pt x="228733" y="105168"/>
                </a:lnTo>
                <a:lnTo>
                  <a:pt x="236930" y="90370"/>
                </a:lnTo>
                <a:lnTo>
                  <a:pt x="267687" y="93286"/>
                </a:lnTo>
                <a:lnTo>
                  <a:pt x="298632" y="127786"/>
                </a:lnTo>
                <a:lnTo>
                  <a:pt x="301171" y="169496"/>
                </a:lnTo>
                <a:lnTo>
                  <a:pt x="334104" y="206158"/>
                </a:lnTo>
                <a:lnTo>
                  <a:pt x="332291" y="241601"/>
                </a:lnTo>
                <a:lnTo>
                  <a:pt x="319045" y="260418"/>
                </a:lnTo>
                <a:lnTo>
                  <a:pt x="280918" y="254426"/>
                </a:lnTo>
                <a:lnTo>
                  <a:pt x="228326" y="262405"/>
                </a:lnTo>
                <a:lnTo>
                  <a:pt x="202270" y="297007"/>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589" name="Google Shape;1589;p36"/>
          <p:cNvSpPr/>
          <p:nvPr/>
        </p:nvSpPr>
        <p:spPr>
          <a:xfrm>
            <a:off x="6423672" y="2450741"/>
            <a:ext cx="572281" cy="1255113"/>
          </a:xfrm>
          <a:custGeom>
            <a:avLst/>
            <a:gdLst/>
            <a:ahLst/>
            <a:cxnLst/>
            <a:rect l="l" t="t" r="r" b="b"/>
            <a:pathLst>
              <a:path w="361089" h="791932" extrusionOk="0">
                <a:moveTo>
                  <a:pt x="294498" y="362018"/>
                </a:moveTo>
                <a:lnTo>
                  <a:pt x="270777" y="380675"/>
                </a:lnTo>
                <a:lnTo>
                  <a:pt x="242051" y="382605"/>
                </a:lnTo>
                <a:lnTo>
                  <a:pt x="223510" y="428885"/>
                </a:lnTo>
                <a:lnTo>
                  <a:pt x="206333" y="436632"/>
                </a:lnTo>
                <a:lnTo>
                  <a:pt x="226005" y="473947"/>
                </a:lnTo>
                <a:lnTo>
                  <a:pt x="251815" y="504849"/>
                </a:lnTo>
                <a:lnTo>
                  <a:pt x="268470" y="532661"/>
                </a:lnTo>
                <a:lnTo>
                  <a:pt x="253585" y="569192"/>
                </a:lnTo>
                <a:lnTo>
                  <a:pt x="239541" y="576925"/>
                </a:lnTo>
                <a:lnTo>
                  <a:pt x="249247" y="597903"/>
                </a:lnTo>
                <a:lnTo>
                  <a:pt x="276377" y="631039"/>
                </a:lnTo>
                <a:lnTo>
                  <a:pt x="281035" y="654252"/>
                </a:lnTo>
                <a:lnTo>
                  <a:pt x="280396" y="673519"/>
                </a:lnTo>
                <a:lnTo>
                  <a:pt x="296297" y="711254"/>
                </a:lnTo>
                <a:lnTo>
                  <a:pt x="273954" y="749700"/>
                </a:lnTo>
                <a:lnTo>
                  <a:pt x="254253" y="791933"/>
                </a:lnTo>
                <a:lnTo>
                  <a:pt x="250335" y="761437"/>
                </a:lnTo>
                <a:lnTo>
                  <a:pt x="262827" y="729896"/>
                </a:lnTo>
                <a:lnTo>
                  <a:pt x="249146" y="705465"/>
                </a:lnTo>
                <a:lnTo>
                  <a:pt x="252453" y="660345"/>
                </a:lnTo>
                <a:lnTo>
                  <a:pt x="235943" y="638816"/>
                </a:lnTo>
                <a:lnTo>
                  <a:pt x="222683" y="588908"/>
                </a:lnTo>
                <a:lnTo>
                  <a:pt x="215328" y="535925"/>
                </a:lnTo>
                <a:lnTo>
                  <a:pt x="197744" y="500990"/>
                </a:lnTo>
                <a:lnTo>
                  <a:pt x="170948" y="522157"/>
                </a:lnTo>
                <a:lnTo>
                  <a:pt x="124711" y="552159"/>
                </a:lnTo>
                <a:lnTo>
                  <a:pt x="101904" y="548416"/>
                </a:lnTo>
                <a:lnTo>
                  <a:pt x="76704" y="538551"/>
                </a:lnTo>
                <a:lnTo>
                  <a:pt x="90718" y="486264"/>
                </a:lnTo>
                <a:lnTo>
                  <a:pt x="82232" y="446512"/>
                </a:lnTo>
                <a:lnTo>
                  <a:pt x="50343" y="397258"/>
                </a:lnTo>
                <a:lnTo>
                  <a:pt x="55319" y="381807"/>
                </a:lnTo>
                <a:lnTo>
                  <a:pt x="31511" y="376294"/>
                </a:lnTo>
                <a:lnTo>
                  <a:pt x="2656" y="341126"/>
                </a:lnTo>
                <a:lnTo>
                  <a:pt x="0" y="306264"/>
                </a:lnTo>
                <a:lnTo>
                  <a:pt x="14189" y="312836"/>
                </a:lnTo>
                <a:lnTo>
                  <a:pt x="15030" y="281615"/>
                </a:lnTo>
                <a:lnTo>
                  <a:pt x="35095" y="271256"/>
                </a:lnTo>
                <a:lnTo>
                  <a:pt x="30801" y="252671"/>
                </a:lnTo>
                <a:lnTo>
                  <a:pt x="39985" y="237713"/>
                </a:lnTo>
                <a:lnTo>
                  <a:pt x="41565" y="192042"/>
                </a:lnTo>
                <a:lnTo>
                  <a:pt x="73353" y="202140"/>
                </a:lnTo>
                <a:lnTo>
                  <a:pt x="91488" y="165551"/>
                </a:lnTo>
                <a:lnTo>
                  <a:pt x="93562" y="143818"/>
                </a:lnTo>
                <a:lnTo>
                  <a:pt x="116006" y="106184"/>
                </a:lnTo>
                <a:lnTo>
                  <a:pt x="114773" y="80374"/>
                </a:lnTo>
                <a:lnTo>
                  <a:pt x="167437" y="49008"/>
                </a:lnTo>
                <a:lnTo>
                  <a:pt x="196511" y="57234"/>
                </a:lnTo>
                <a:lnTo>
                  <a:pt x="193160" y="29190"/>
                </a:lnTo>
                <a:lnTo>
                  <a:pt x="207421" y="20805"/>
                </a:lnTo>
                <a:lnTo>
                  <a:pt x="204359" y="3410"/>
                </a:lnTo>
                <a:lnTo>
                  <a:pt x="228153" y="0"/>
                </a:lnTo>
                <a:lnTo>
                  <a:pt x="241747" y="26985"/>
                </a:lnTo>
                <a:lnTo>
                  <a:pt x="259490" y="37881"/>
                </a:lnTo>
                <a:lnTo>
                  <a:pt x="260694" y="72671"/>
                </a:lnTo>
                <a:lnTo>
                  <a:pt x="259055" y="109913"/>
                </a:lnTo>
                <a:lnTo>
                  <a:pt x="220536" y="147343"/>
                </a:lnTo>
                <a:lnTo>
                  <a:pt x="215647" y="200080"/>
                </a:lnTo>
                <a:lnTo>
                  <a:pt x="258591" y="192724"/>
                </a:lnTo>
                <a:lnTo>
                  <a:pt x="268297" y="233361"/>
                </a:lnTo>
                <a:lnTo>
                  <a:pt x="294048" y="241877"/>
                </a:lnTo>
                <a:lnTo>
                  <a:pt x="282210" y="278249"/>
                </a:lnTo>
                <a:lnTo>
                  <a:pt x="312415" y="294614"/>
                </a:lnTo>
                <a:lnTo>
                  <a:pt x="330028" y="302637"/>
                </a:lnTo>
                <a:lnTo>
                  <a:pt x="359856" y="289957"/>
                </a:lnTo>
                <a:lnTo>
                  <a:pt x="361090" y="307947"/>
                </a:lnTo>
                <a:lnTo>
                  <a:pt x="326473" y="336150"/>
                </a:lnTo>
                <a:lnTo>
                  <a:pt x="317812" y="352051"/>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590" name="Google Shape;1590;p36"/>
          <p:cNvSpPr/>
          <p:nvPr/>
        </p:nvSpPr>
        <p:spPr>
          <a:xfrm>
            <a:off x="4868219" y="1909088"/>
            <a:ext cx="1884187" cy="1924332"/>
          </a:xfrm>
          <a:custGeom>
            <a:avLst/>
            <a:gdLst/>
            <a:ahLst/>
            <a:cxnLst/>
            <a:rect l="l" t="t" r="r" b="b"/>
            <a:pathLst>
              <a:path w="1188856" h="1214186" extrusionOk="0">
                <a:moveTo>
                  <a:pt x="392992" y="0"/>
                </a:moveTo>
                <a:lnTo>
                  <a:pt x="436720" y="57872"/>
                </a:lnTo>
                <a:lnTo>
                  <a:pt x="432600" y="97668"/>
                </a:lnTo>
                <a:lnTo>
                  <a:pt x="448776" y="122447"/>
                </a:lnTo>
                <a:lnTo>
                  <a:pt x="447441" y="147024"/>
                </a:lnTo>
                <a:lnTo>
                  <a:pt x="418251" y="140568"/>
                </a:lnTo>
                <a:lnTo>
                  <a:pt x="429655" y="193232"/>
                </a:lnTo>
                <a:lnTo>
                  <a:pt x="469624" y="223191"/>
                </a:lnTo>
                <a:lnTo>
                  <a:pt x="526161" y="256051"/>
                </a:lnTo>
                <a:lnTo>
                  <a:pt x="500337" y="277247"/>
                </a:lnTo>
                <a:lnTo>
                  <a:pt x="484553" y="320641"/>
                </a:lnTo>
                <a:lnTo>
                  <a:pt x="523956" y="338079"/>
                </a:lnTo>
                <a:lnTo>
                  <a:pt x="562315" y="360596"/>
                </a:lnTo>
                <a:lnTo>
                  <a:pt x="615371" y="386231"/>
                </a:lnTo>
                <a:lnTo>
                  <a:pt x="671125" y="392121"/>
                </a:lnTo>
                <a:lnTo>
                  <a:pt x="694585" y="415233"/>
                </a:lnTo>
                <a:lnTo>
                  <a:pt x="726023" y="419527"/>
                </a:lnTo>
                <a:lnTo>
                  <a:pt x="774959" y="430074"/>
                </a:lnTo>
                <a:lnTo>
                  <a:pt x="808835" y="429320"/>
                </a:lnTo>
                <a:lnTo>
                  <a:pt x="813492" y="411403"/>
                </a:lnTo>
                <a:lnTo>
                  <a:pt x="808138" y="382517"/>
                </a:lnTo>
                <a:lnTo>
                  <a:pt x="811287" y="362844"/>
                </a:lnTo>
                <a:lnTo>
                  <a:pt x="836095" y="353197"/>
                </a:lnTo>
                <a:lnTo>
                  <a:pt x="839505" y="389191"/>
                </a:lnTo>
                <a:lnTo>
                  <a:pt x="840376" y="398316"/>
                </a:lnTo>
                <a:lnTo>
                  <a:pt x="877356" y="415537"/>
                </a:lnTo>
                <a:lnTo>
                  <a:pt x="902919" y="408443"/>
                </a:lnTo>
                <a:lnTo>
                  <a:pt x="937274" y="411489"/>
                </a:lnTo>
                <a:lnTo>
                  <a:pt x="970454" y="410140"/>
                </a:lnTo>
                <a:lnTo>
                  <a:pt x="973312" y="382213"/>
                </a:lnTo>
                <a:lnTo>
                  <a:pt x="956744" y="367632"/>
                </a:lnTo>
                <a:lnTo>
                  <a:pt x="989561" y="361916"/>
                </a:lnTo>
                <a:lnTo>
                  <a:pt x="1026585" y="327735"/>
                </a:lnTo>
                <a:lnTo>
                  <a:pt x="1073475" y="298284"/>
                </a:lnTo>
                <a:lnTo>
                  <a:pt x="1107598" y="309673"/>
                </a:lnTo>
                <a:lnTo>
                  <a:pt x="1136599" y="290145"/>
                </a:lnTo>
                <a:lnTo>
                  <a:pt x="1155663" y="318943"/>
                </a:lnTo>
                <a:lnTo>
                  <a:pt x="1141924" y="338312"/>
                </a:lnTo>
                <a:lnTo>
                  <a:pt x="1185796" y="345174"/>
                </a:lnTo>
                <a:lnTo>
                  <a:pt x="1188857" y="362569"/>
                </a:lnTo>
                <a:lnTo>
                  <a:pt x="1174596" y="370955"/>
                </a:lnTo>
                <a:lnTo>
                  <a:pt x="1177947" y="398998"/>
                </a:lnTo>
                <a:lnTo>
                  <a:pt x="1148873" y="390772"/>
                </a:lnTo>
                <a:lnTo>
                  <a:pt x="1096209" y="422138"/>
                </a:lnTo>
                <a:lnTo>
                  <a:pt x="1097442" y="447948"/>
                </a:lnTo>
                <a:lnTo>
                  <a:pt x="1074999" y="485582"/>
                </a:lnTo>
                <a:lnTo>
                  <a:pt x="1072924" y="507315"/>
                </a:lnTo>
                <a:lnTo>
                  <a:pt x="1054789" y="543904"/>
                </a:lnTo>
                <a:lnTo>
                  <a:pt x="1023001" y="533806"/>
                </a:lnTo>
                <a:lnTo>
                  <a:pt x="1021421" y="579477"/>
                </a:lnTo>
                <a:lnTo>
                  <a:pt x="1012237" y="594435"/>
                </a:lnTo>
                <a:lnTo>
                  <a:pt x="1016531" y="613020"/>
                </a:lnTo>
                <a:lnTo>
                  <a:pt x="996467" y="623379"/>
                </a:lnTo>
                <a:lnTo>
                  <a:pt x="975038" y="553755"/>
                </a:lnTo>
                <a:lnTo>
                  <a:pt x="963809" y="553900"/>
                </a:lnTo>
                <a:lnTo>
                  <a:pt x="957165" y="582045"/>
                </a:lnTo>
                <a:lnTo>
                  <a:pt x="934894" y="559239"/>
                </a:lnTo>
                <a:lnTo>
                  <a:pt x="947445" y="534082"/>
                </a:lnTo>
                <a:lnTo>
                  <a:pt x="965651" y="531514"/>
                </a:lnTo>
                <a:lnTo>
                  <a:pt x="984396" y="493880"/>
                </a:lnTo>
                <a:lnTo>
                  <a:pt x="960951" y="486249"/>
                </a:lnTo>
                <a:lnTo>
                  <a:pt x="923216" y="486917"/>
                </a:lnTo>
                <a:lnTo>
                  <a:pt x="884509" y="480780"/>
                </a:lnTo>
                <a:lnTo>
                  <a:pt x="880925" y="449588"/>
                </a:lnTo>
                <a:lnTo>
                  <a:pt x="861499" y="447368"/>
                </a:lnTo>
                <a:lnTo>
                  <a:pt x="829277" y="427884"/>
                </a:lnTo>
                <a:lnTo>
                  <a:pt x="814914" y="458452"/>
                </a:lnTo>
                <a:lnTo>
                  <a:pt x="844278" y="482172"/>
                </a:lnTo>
                <a:lnTo>
                  <a:pt x="818846" y="498813"/>
                </a:lnTo>
                <a:lnTo>
                  <a:pt x="809821" y="515047"/>
                </a:lnTo>
                <a:lnTo>
                  <a:pt x="834847" y="526929"/>
                </a:lnTo>
                <a:lnTo>
                  <a:pt x="827942" y="553610"/>
                </a:lnTo>
                <a:lnTo>
                  <a:pt x="842029" y="586703"/>
                </a:lnTo>
                <a:lnTo>
                  <a:pt x="848369" y="622755"/>
                </a:lnTo>
                <a:lnTo>
                  <a:pt x="842537" y="638656"/>
                </a:lnTo>
                <a:lnTo>
                  <a:pt x="814856" y="638119"/>
                </a:lnTo>
                <a:lnTo>
                  <a:pt x="764716" y="647143"/>
                </a:lnTo>
                <a:lnTo>
                  <a:pt x="767052" y="679756"/>
                </a:lnTo>
                <a:lnTo>
                  <a:pt x="745333" y="705291"/>
                </a:lnTo>
                <a:lnTo>
                  <a:pt x="686794" y="734220"/>
                </a:lnTo>
                <a:lnTo>
                  <a:pt x="641268" y="784504"/>
                </a:lnTo>
                <a:lnTo>
                  <a:pt x="610685" y="811315"/>
                </a:lnTo>
                <a:lnTo>
                  <a:pt x="570149" y="839054"/>
                </a:lnTo>
                <a:lnTo>
                  <a:pt x="570092" y="858466"/>
                </a:lnTo>
                <a:lnTo>
                  <a:pt x="549824" y="868854"/>
                </a:lnTo>
                <a:lnTo>
                  <a:pt x="513176" y="883928"/>
                </a:lnTo>
                <a:lnTo>
                  <a:pt x="494171" y="886162"/>
                </a:lnTo>
                <a:lnTo>
                  <a:pt x="481985" y="918152"/>
                </a:lnTo>
                <a:lnTo>
                  <a:pt x="490443" y="972455"/>
                </a:lnTo>
                <a:lnTo>
                  <a:pt x="492605" y="1006926"/>
                </a:lnTo>
                <a:lnTo>
                  <a:pt x="475369" y="1046272"/>
                </a:lnTo>
                <a:lnTo>
                  <a:pt x="475181" y="1116273"/>
                </a:lnTo>
                <a:lnTo>
                  <a:pt x="454129" y="1118260"/>
                </a:lnTo>
                <a:lnTo>
                  <a:pt x="435617" y="1149554"/>
                </a:lnTo>
                <a:lnTo>
                  <a:pt x="447992" y="1163061"/>
                </a:lnTo>
                <a:lnTo>
                  <a:pt x="410895" y="1174653"/>
                </a:lnTo>
                <a:lnTo>
                  <a:pt x="397200" y="1202450"/>
                </a:lnTo>
                <a:lnTo>
                  <a:pt x="380879" y="1214187"/>
                </a:lnTo>
                <a:lnTo>
                  <a:pt x="342374" y="1176046"/>
                </a:lnTo>
                <a:lnTo>
                  <a:pt x="323543" y="1118637"/>
                </a:lnTo>
                <a:lnTo>
                  <a:pt x="307932" y="1077145"/>
                </a:lnTo>
                <a:lnTo>
                  <a:pt x="293671" y="1057617"/>
                </a:lnTo>
                <a:lnTo>
                  <a:pt x="272069" y="1017894"/>
                </a:lnTo>
                <a:lnTo>
                  <a:pt x="261971" y="965926"/>
                </a:lnTo>
                <a:lnTo>
                  <a:pt x="254935" y="939870"/>
                </a:lnTo>
                <a:lnTo>
                  <a:pt x="217939" y="882303"/>
                </a:lnTo>
                <a:lnTo>
                  <a:pt x="201095" y="800390"/>
                </a:lnTo>
                <a:lnTo>
                  <a:pt x="188923" y="745811"/>
                </a:lnTo>
                <a:lnTo>
                  <a:pt x="189069" y="693742"/>
                </a:lnTo>
                <a:lnTo>
                  <a:pt x="181176" y="653207"/>
                </a:lnTo>
                <a:lnTo>
                  <a:pt x="121983" y="679147"/>
                </a:lnTo>
                <a:lnTo>
                  <a:pt x="93315" y="673968"/>
                </a:lnTo>
                <a:lnTo>
                  <a:pt x="40173" y="621289"/>
                </a:lnTo>
                <a:lnTo>
                  <a:pt x="59729" y="605490"/>
                </a:lnTo>
                <a:lnTo>
                  <a:pt x="47717" y="588284"/>
                </a:lnTo>
                <a:lnTo>
                  <a:pt x="0" y="550926"/>
                </a:lnTo>
                <a:lnTo>
                  <a:pt x="27086" y="521373"/>
                </a:lnTo>
                <a:lnTo>
                  <a:pt x="116601" y="521489"/>
                </a:lnTo>
                <a:lnTo>
                  <a:pt x="108534" y="483232"/>
                </a:lnTo>
                <a:lnTo>
                  <a:pt x="85670" y="460512"/>
                </a:lnTo>
                <a:lnTo>
                  <a:pt x="81042" y="425823"/>
                </a:lnTo>
                <a:lnTo>
                  <a:pt x="54420" y="405483"/>
                </a:lnTo>
                <a:lnTo>
                  <a:pt x="99249" y="357680"/>
                </a:lnTo>
                <a:lnTo>
                  <a:pt x="146488" y="361161"/>
                </a:lnTo>
                <a:lnTo>
                  <a:pt x="189039" y="312908"/>
                </a:lnTo>
                <a:lnTo>
                  <a:pt x="214530" y="265742"/>
                </a:lnTo>
                <a:lnTo>
                  <a:pt x="254035" y="218606"/>
                </a:lnTo>
                <a:lnTo>
                  <a:pt x="253396" y="184832"/>
                </a:lnTo>
                <a:lnTo>
                  <a:pt x="288100" y="157223"/>
                </a:lnTo>
                <a:lnTo>
                  <a:pt x="255254" y="133517"/>
                </a:lnTo>
                <a:lnTo>
                  <a:pt x="241123" y="100816"/>
                </a:lnTo>
                <a:lnTo>
                  <a:pt x="226716" y="58075"/>
                </a:lnTo>
                <a:lnTo>
                  <a:pt x="246651" y="36879"/>
                </a:lnTo>
                <a:lnTo>
                  <a:pt x="308367" y="48892"/>
                </a:lnTo>
                <a:lnTo>
                  <a:pt x="353705" y="41580"/>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591" name="Google Shape;1591;p36"/>
          <p:cNvSpPr/>
          <p:nvPr/>
        </p:nvSpPr>
        <p:spPr>
          <a:xfrm>
            <a:off x="5610812" y="3712936"/>
            <a:ext cx="134924" cy="249339"/>
          </a:xfrm>
          <a:custGeom>
            <a:avLst/>
            <a:gdLst/>
            <a:ahLst/>
            <a:cxnLst/>
            <a:rect l="l" t="t" r="r" b="b"/>
            <a:pathLst>
              <a:path w="85132" h="157324" extrusionOk="0">
                <a:moveTo>
                  <a:pt x="85133" y="94070"/>
                </a:moveTo>
                <a:lnTo>
                  <a:pt x="79010" y="136462"/>
                </a:lnTo>
                <a:lnTo>
                  <a:pt x="61964" y="148025"/>
                </a:lnTo>
                <a:lnTo>
                  <a:pt x="26579" y="157324"/>
                </a:lnTo>
                <a:lnTo>
                  <a:pt x="7211" y="125001"/>
                </a:lnTo>
                <a:lnTo>
                  <a:pt x="0" y="66418"/>
                </a:lnTo>
                <a:lnTo>
                  <a:pt x="18425" y="0"/>
                </a:lnTo>
                <a:lnTo>
                  <a:pt x="46528" y="22763"/>
                </a:lnTo>
                <a:lnTo>
                  <a:pt x="65475" y="51561"/>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592" name="Google Shape;1592;p36"/>
          <p:cNvSpPr txBox="1"/>
          <p:nvPr/>
        </p:nvSpPr>
        <p:spPr>
          <a:xfrm>
            <a:off x="4488276" y="2986247"/>
            <a:ext cx="2612672" cy="707886"/>
          </a:xfrm>
          <a:prstGeom prst="rect">
            <a:avLst/>
          </a:prstGeom>
          <a:solidFill>
            <a:srgbClr val="6A859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6E5E0"/>
              </a:buClr>
              <a:buSzPts val="4000"/>
              <a:buFont typeface="Arial"/>
              <a:buNone/>
            </a:pPr>
            <a:r>
              <a:rPr lang="zh-TW" sz="4000" b="0" i="0" u="none" strike="noStrike" cap="none">
                <a:solidFill>
                  <a:srgbClr val="E6E5E0"/>
                </a:solidFill>
                <a:latin typeface="Arial"/>
                <a:ea typeface="Arial"/>
                <a:cs typeface="Arial"/>
                <a:sym typeface="Arial"/>
              </a:rPr>
              <a:t>巴基斯坦</a:t>
            </a:r>
            <a:endParaRPr sz="4000" b="0" i="0" u="none" strike="noStrike" cap="none">
              <a:solidFill>
                <a:srgbClr val="E6E5E0"/>
              </a:solidFill>
              <a:latin typeface="Arial"/>
              <a:ea typeface="Arial"/>
              <a:cs typeface="Arial"/>
              <a:sym typeface="Arial"/>
            </a:endParaRPr>
          </a:p>
        </p:txBody>
      </p:sp>
      <p:pic>
        <p:nvPicPr>
          <p:cNvPr id="1593" name="Google Shape;1593;p36" descr="A group of people in a street&#10;&#10;Description automatically generated with low confidence"/>
          <p:cNvPicPr preferRelativeResize="0"/>
          <p:nvPr/>
        </p:nvPicPr>
        <p:blipFill rotWithShape="1">
          <a:blip r:embed="rId7">
            <a:alphaModFix/>
          </a:blip>
          <a:srcRect/>
          <a:stretch/>
        </p:blipFill>
        <p:spPr>
          <a:xfrm>
            <a:off x="0" y="0"/>
            <a:ext cx="12192000" cy="685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pic>
        <p:nvPicPr>
          <p:cNvPr id="1598" name="Google Shape;1598;p37"/>
          <p:cNvPicPr preferRelativeResize="0"/>
          <p:nvPr/>
        </p:nvPicPr>
        <p:blipFill rotWithShape="1">
          <a:blip r:embed="rId3">
            <a:alphaModFix/>
          </a:blip>
          <a:srcRect/>
          <a:stretch/>
        </p:blipFill>
        <p:spPr>
          <a:xfrm>
            <a:off x="3854449" y="3069193"/>
            <a:ext cx="4499238" cy="4487045"/>
          </a:xfrm>
          <a:prstGeom prst="rect">
            <a:avLst/>
          </a:prstGeom>
          <a:noFill/>
          <a:ln>
            <a:noFill/>
          </a:ln>
        </p:spPr>
      </p:pic>
      <p:pic>
        <p:nvPicPr>
          <p:cNvPr id="1599" name="Google Shape;1599;p37"/>
          <p:cNvPicPr preferRelativeResize="0"/>
          <p:nvPr/>
        </p:nvPicPr>
        <p:blipFill rotWithShape="1">
          <a:blip r:embed="rId4">
            <a:alphaModFix/>
          </a:blip>
          <a:srcRect/>
          <a:stretch/>
        </p:blipFill>
        <p:spPr>
          <a:xfrm>
            <a:off x="2968147" y="0"/>
            <a:ext cx="6309204" cy="3069193"/>
          </a:xfrm>
          <a:prstGeom prst="rect">
            <a:avLst/>
          </a:prstGeom>
          <a:noFill/>
          <a:ln>
            <a:noFill/>
          </a:ln>
        </p:spPr>
      </p:pic>
      <p:pic>
        <p:nvPicPr>
          <p:cNvPr id="1600" name="Google Shape;1600;p37" descr="A picture containing text, indoor, cluttered&#10;&#10;Description automatically generated"/>
          <p:cNvPicPr preferRelativeResize="0"/>
          <p:nvPr/>
        </p:nvPicPr>
        <p:blipFill rotWithShape="1">
          <a:blip r:embed="rId5">
            <a:alphaModFix/>
          </a:blip>
          <a:srcRect/>
          <a:stretch/>
        </p:blipFill>
        <p:spPr>
          <a:xfrm>
            <a:off x="0" y="0"/>
            <a:ext cx="3854450" cy="6858000"/>
          </a:xfrm>
          <a:prstGeom prst="rect">
            <a:avLst/>
          </a:prstGeom>
          <a:noFill/>
          <a:ln>
            <a:noFill/>
          </a:ln>
        </p:spPr>
      </p:pic>
      <p:pic>
        <p:nvPicPr>
          <p:cNvPr id="1601" name="Google Shape;1601;p37"/>
          <p:cNvPicPr preferRelativeResize="0"/>
          <p:nvPr/>
        </p:nvPicPr>
        <p:blipFill rotWithShape="1">
          <a:blip r:embed="rId6">
            <a:alphaModFix/>
          </a:blip>
          <a:srcRect/>
          <a:stretch/>
        </p:blipFill>
        <p:spPr>
          <a:xfrm>
            <a:off x="8337552" y="0"/>
            <a:ext cx="3852672" cy="6858000"/>
          </a:xfrm>
          <a:prstGeom prst="rect">
            <a:avLst/>
          </a:prstGeom>
          <a:noFill/>
          <a:ln>
            <a:noFill/>
          </a:ln>
        </p:spPr>
      </p:pic>
      <p:sp>
        <p:nvSpPr>
          <p:cNvPr id="1602" name="Google Shape;1602;p37"/>
          <p:cNvSpPr/>
          <p:nvPr/>
        </p:nvSpPr>
        <p:spPr>
          <a:xfrm>
            <a:off x="5145829" y="3453374"/>
            <a:ext cx="310593" cy="250306"/>
          </a:xfrm>
          <a:custGeom>
            <a:avLst/>
            <a:gdLst/>
            <a:ahLst/>
            <a:cxnLst/>
            <a:rect l="l" t="t" r="r" b="b"/>
            <a:pathLst>
              <a:path w="195973" h="157934" extrusionOk="0">
                <a:moveTo>
                  <a:pt x="0" y="80896"/>
                </a:moveTo>
                <a:lnTo>
                  <a:pt x="7239" y="78735"/>
                </a:lnTo>
                <a:lnTo>
                  <a:pt x="8748" y="90893"/>
                </a:lnTo>
                <a:lnTo>
                  <a:pt x="40579" y="83914"/>
                </a:lnTo>
                <a:lnTo>
                  <a:pt x="74222" y="85060"/>
                </a:lnTo>
                <a:lnTo>
                  <a:pt x="98799" y="86381"/>
                </a:lnTo>
                <a:lnTo>
                  <a:pt x="126654" y="56320"/>
                </a:lnTo>
                <a:lnTo>
                  <a:pt x="156991" y="27681"/>
                </a:lnTo>
                <a:lnTo>
                  <a:pt x="182698" y="0"/>
                </a:lnTo>
                <a:lnTo>
                  <a:pt x="190446" y="15320"/>
                </a:lnTo>
                <a:lnTo>
                  <a:pt x="195974" y="50677"/>
                </a:lnTo>
                <a:lnTo>
                  <a:pt x="175183" y="50851"/>
                </a:lnTo>
                <a:lnTo>
                  <a:pt x="171861" y="79823"/>
                </a:lnTo>
                <a:lnTo>
                  <a:pt x="179057" y="85989"/>
                </a:lnTo>
                <a:lnTo>
                  <a:pt x="160647" y="94708"/>
                </a:lnTo>
                <a:lnTo>
                  <a:pt x="160531" y="112771"/>
                </a:lnTo>
                <a:lnTo>
                  <a:pt x="148678" y="130992"/>
                </a:lnTo>
                <a:lnTo>
                  <a:pt x="147619" y="148678"/>
                </a:lnTo>
                <a:lnTo>
                  <a:pt x="139421" y="157934"/>
                </a:lnTo>
                <a:lnTo>
                  <a:pt x="17149" y="135824"/>
                </a:lnTo>
                <a:lnTo>
                  <a:pt x="1552" y="91139"/>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603" name="Google Shape;1603;p37"/>
          <p:cNvSpPr/>
          <p:nvPr/>
        </p:nvSpPr>
        <p:spPr>
          <a:xfrm>
            <a:off x="4630294" y="2275587"/>
            <a:ext cx="188430" cy="210181"/>
          </a:xfrm>
          <a:custGeom>
            <a:avLst/>
            <a:gdLst/>
            <a:ahLst/>
            <a:cxnLst/>
            <a:rect l="l" t="t" r="r" b="b"/>
            <a:pathLst>
              <a:path w="118893" h="132617" extrusionOk="0">
                <a:moveTo>
                  <a:pt x="0" y="8400"/>
                </a:moveTo>
                <a:lnTo>
                  <a:pt x="56523" y="0"/>
                </a:lnTo>
                <a:lnTo>
                  <a:pt x="64952" y="14131"/>
                </a:lnTo>
                <a:lnTo>
                  <a:pt x="80447" y="23416"/>
                </a:lnTo>
                <a:lnTo>
                  <a:pt x="72265" y="36821"/>
                </a:lnTo>
                <a:lnTo>
                  <a:pt x="93925" y="55072"/>
                </a:lnTo>
                <a:lnTo>
                  <a:pt x="82464" y="71931"/>
                </a:lnTo>
                <a:lnTo>
                  <a:pt x="99728" y="86264"/>
                </a:lnTo>
                <a:lnTo>
                  <a:pt x="117993" y="94868"/>
                </a:lnTo>
                <a:lnTo>
                  <a:pt x="118893" y="131080"/>
                </a:lnTo>
                <a:lnTo>
                  <a:pt x="104167" y="132617"/>
                </a:lnTo>
                <a:lnTo>
                  <a:pt x="87555" y="102441"/>
                </a:lnTo>
                <a:lnTo>
                  <a:pt x="87744" y="94360"/>
                </a:lnTo>
                <a:lnTo>
                  <a:pt x="69769" y="94476"/>
                </a:lnTo>
                <a:lnTo>
                  <a:pt x="57727" y="80360"/>
                </a:lnTo>
                <a:lnTo>
                  <a:pt x="49269" y="81796"/>
                </a:lnTo>
                <a:lnTo>
                  <a:pt x="33238" y="66374"/>
                </a:lnTo>
                <a:lnTo>
                  <a:pt x="2989" y="53201"/>
                </a:lnTo>
                <a:lnTo>
                  <a:pt x="6906" y="27275"/>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604" name="Google Shape;1604;p37"/>
          <p:cNvSpPr/>
          <p:nvPr/>
        </p:nvSpPr>
        <p:spPr>
          <a:xfrm>
            <a:off x="3900095" y="2733247"/>
            <a:ext cx="149549" cy="86293"/>
          </a:xfrm>
          <a:custGeom>
            <a:avLst/>
            <a:gdLst/>
            <a:ahLst/>
            <a:cxnLst/>
            <a:rect l="l" t="t" r="r" b="b"/>
            <a:pathLst>
              <a:path w="94360" h="54448" extrusionOk="0">
                <a:moveTo>
                  <a:pt x="66882" y="21167"/>
                </a:moveTo>
                <a:lnTo>
                  <a:pt x="94360" y="0"/>
                </a:lnTo>
                <a:lnTo>
                  <a:pt x="57379" y="14856"/>
                </a:lnTo>
                <a:lnTo>
                  <a:pt x="28073" y="14174"/>
                </a:lnTo>
                <a:lnTo>
                  <a:pt x="22198" y="26143"/>
                </a:lnTo>
                <a:lnTo>
                  <a:pt x="19325" y="26405"/>
                </a:lnTo>
                <a:lnTo>
                  <a:pt x="0" y="28233"/>
                </a:lnTo>
                <a:lnTo>
                  <a:pt x="9503" y="48065"/>
                </a:lnTo>
                <a:lnTo>
                  <a:pt x="29422" y="54448"/>
                </a:lnTo>
                <a:lnTo>
                  <a:pt x="71119" y="34428"/>
                </a:lnTo>
                <a:lnTo>
                  <a:pt x="69842" y="30452"/>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605" name="Google Shape;1605;p37"/>
          <p:cNvSpPr/>
          <p:nvPr/>
        </p:nvSpPr>
        <p:spPr>
          <a:xfrm>
            <a:off x="4506429" y="4363288"/>
            <a:ext cx="106781" cy="116000"/>
          </a:xfrm>
          <a:custGeom>
            <a:avLst/>
            <a:gdLst/>
            <a:ahLst/>
            <a:cxnLst/>
            <a:rect l="l" t="t" r="r" b="b"/>
            <a:pathLst>
              <a:path w="67375" h="73192" extrusionOk="0">
                <a:moveTo>
                  <a:pt x="57742" y="0"/>
                </a:moveTo>
                <a:lnTo>
                  <a:pt x="67376" y="12810"/>
                </a:lnTo>
                <a:lnTo>
                  <a:pt x="66099" y="29974"/>
                </a:lnTo>
                <a:lnTo>
                  <a:pt x="42886" y="39854"/>
                </a:lnTo>
                <a:lnTo>
                  <a:pt x="60354" y="51155"/>
                </a:lnTo>
                <a:lnTo>
                  <a:pt x="45367" y="73193"/>
                </a:lnTo>
                <a:lnTo>
                  <a:pt x="36343" y="65852"/>
                </a:lnTo>
                <a:lnTo>
                  <a:pt x="26550" y="68782"/>
                </a:lnTo>
                <a:lnTo>
                  <a:pt x="3831" y="68086"/>
                </a:lnTo>
                <a:lnTo>
                  <a:pt x="3177" y="55551"/>
                </a:lnTo>
                <a:lnTo>
                  <a:pt x="0" y="44177"/>
                </a:lnTo>
                <a:lnTo>
                  <a:pt x="13769" y="24809"/>
                </a:lnTo>
                <a:lnTo>
                  <a:pt x="28059" y="6514"/>
                </a:lnTo>
                <a:lnTo>
                  <a:pt x="45483" y="10112"/>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606" name="Google Shape;1606;p37"/>
          <p:cNvSpPr/>
          <p:nvPr/>
        </p:nvSpPr>
        <p:spPr>
          <a:xfrm>
            <a:off x="4029594" y="2919653"/>
            <a:ext cx="101285" cy="283875"/>
          </a:xfrm>
          <a:custGeom>
            <a:avLst/>
            <a:gdLst/>
            <a:ahLst/>
            <a:cxnLst/>
            <a:rect l="l" t="t" r="r" b="b"/>
            <a:pathLst>
              <a:path w="63907" h="179115" extrusionOk="0">
                <a:moveTo>
                  <a:pt x="59164" y="27435"/>
                </a:moveTo>
                <a:lnTo>
                  <a:pt x="52084" y="42567"/>
                </a:lnTo>
                <a:lnTo>
                  <a:pt x="37358" y="35922"/>
                </a:lnTo>
                <a:lnTo>
                  <a:pt x="28857" y="67781"/>
                </a:lnTo>
                <a:lnTo>
                  <a:pt x="39070" y="73135"/>
                </a:lnTo>
                <a:lnTo>
                  <a:pt x="28682" y="79678"/>
                </a:lnTo>
                <a:lnTo>
                  <a:pt x="26927" y="92169"/>
                </a:lnTo>
                <a:lnTo>
                  <a:pt x="46048" y="85742"/>
                </a:lnTo>
                <a:lnTo>
                  <a:pt x="47006" y="104168"/>
                </a:lnTo>
                <a:lnTo>
                  <a:pt x="26738" y="179116"/>
                </a:lnTo>
                <a:lnTo>
                  <a:pt x="0" y="98524"/>
                </a:lnTo>
                <a:lnTo>
                  <a:pt x="11838" y="82899"/>
                </a:lnTo>
                <a:lnTo>
                  <a:pt x="9067" y="80200"/>
                </a:lnTo>
                <a:lnTo>
                  <a:pt x="19817" y="57931"/>
                </a:lnTo>
                <a:lnTo>
                  <a:pt x="28073" y="21748"/>
                </a:lnTo>
                <a:lnTo>
                  <a:pt x="33891" y="9517"/>
                </a:lnTo>
                <a:lnTo>
                  <a:pt x="35008" y="9024"/>
                </a:lnTo>
                <a:lnTo>
                  <a:pt x="48631" y="9111"/>
                </a:lnTo>
                <a:lnTo>
                  <a:pt x="52374" y="638"/>
                </a:lnTo>
                <a:lnTo>
                  <a:pt x="63284" y="0"/>
                </a:lnTo>
                <a:lnTo>
                  <a:pt x="63907" y="19774"/>
                </a:lnTo>
                <a:lnTo>
                  <a:pt x="58395" y="27101"/>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607" name="Google Shape;1607;p37"/>
          <p:cNvSpPr/>
          <p:nvPr/>
        </p:nvSpPr>
        <p:spPr>
          <a:xfrm>
            <a:off x="4822795" y="3162301"/>
            <a:ext cx="119083" cy="112759"/>
          </a:xfrm>
          <a:custGeom>
            <a:avLst/>
            <a:gdLst/>
            <a:ahLst/>
            <a:cxnLst/>
            <a:rect l="l" t="t" r="r" b="b"/>
            <a:pathLst>
              <a:path w="75137" h="71147" extrusionOk="0">
                <a:moveTo>
                  <a:pt x="57191" y="3903"/>
                </a:moveTo>
                <a:lnTo>
                  <a:pt x="65677" y="24475"/>
                </a:lnTo>
                <a:lnTo>
                  <a:pt x="62036" y="35080"/>
                </a:lnTo>
                <a:lnTo>
                  <a:pt x="75137" y="69957"/>
                </a:lnTo>
                <a:lnTo>
                  <a:pt x="46367" y="71147"/>
                </a:lnTo>
                <a:lnTo>
                  <a:pt x="36241" y="49153"/>
                </a:lnTo>
                <a:lnTo>
                  <a:pt x="0" y="44684"/>
                </a:lnTo>
                <a:lnTo>
                  <a:pt x="29843" y="0"/>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608" name="Google Shape;1608;p37"/>
          <p:cNvSpPr/>
          <p:nvPr/>
        </p:nvSpPr>
        <p:spPr>
          <a:xfrm>
            <a:off x="4085077" y="2813838"/>
            <a:ext cx="95788" cy="120254"/>
          </a:xfrm>
          <a:custGeom>
            <a:avLst/>
            <a:gdLst/>
            <a:ahLst/>
            <a:cxnLst/>
            <a:rect l="l" t="t" r="r" b="b"/>
            <a:pathLst>
              <a:path w="60439" h="75876" extrusionOk="0">
                <a:moveTo>
                  <a:pt x="28276" y="66766"/>
                </a:moveTo>
                <a:lnTo>
                  <a:pt x="17365" y="67404"/>
                </a:lnTo>
                <a:lnTo>
                  <a:pt x="13622" y="75877"/>
                </a:lnTo>
                <a:lnTo>
                  <a:pt x="0" y="75790"/>
                </a:lnTo>
                <a:lnTo>
                  <a:pt x="14493" y="36241"/>
                </a:lnTo>
                <a:lnTo>
                  <a:pt x="34717" y="1726"/>
                </a:lnTo>
                <a:lnTo>
                  <a:pt x="35486" y="0"/>
                </a:lnTo>
                <a:lnTo>
                  <a:pt x="53781" y="2510"/>
                </a:lnTo>
                <a:lnTo>
                  <a:pt x="60440" y="21762"/>
                </a:lnTo>
                <a:lnTo>
                  <a:pt x="38257" y="40173"/>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609" name="Google Shape;1609;p37"/>
          <p:cNvSpPr/>
          <p:nvPr/>
        </p:nvSpPr>
        <p:spPr>
          <a:xfrm>
            <a:off x="4072270" y="2976585"/>
            <a:ext cx="39869" cy="89144"/>
          </a:xfrm>
          <a:custGeom>
            <a:avLst/>
            <a:gdLst/>
            <a:ahLst/>
            <a:cxnLst/>
            <a:rect l="l" t="t" r="r" b="b"/>
            <a:pathLst>
              <a:path w="25156" h="56247" extrusionOk="0">
                <a:moveTo>
                  <a:pt x="25157" y="6645"/>
                </a:moveTo>
                <a:lnTo>
                  <a:pt x="25142" y="35864"/>
                </a:lnTo>
                <a:lnTo>
                  <a:pt x="19121" y="49820"/>
                </a:lnTo>
                <a:lnTo>
                  <a:pt x="0" y="56247"/>
                </a:lnTo>
                <a:lnTo>
                  <a:pt x="1755" y="43756"/>
                </a:lnTo>
                <a:lnTo>
                  <a:pt x="12143" y="37213"/>
                </a:lnTo>
                <a:lnTo>
                  <a:pt x="1929" y="31859"/>
                </a:lnTo>
                <a:lnTo>
                  <a:pt x="10431" y="0"/>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610" name="Google Shape;1610;p37"/>
          <p:cNvSpPr/>
          <p:nvPr/>
        </p:nvSpPr>
        <p:spPr>
          <a:xfrm>
            <a:off x="5091954" y="3449144"/>
            <a:ext cx="55620" cy="110551"/>
          </a:xfrm>
          <a:custGeom>
            <a:avLst/>
            <a:gdLst/>
            <a:ahLst/>
            <a:cxnLst/>
            <a:rect l="l" t="t" r="r" b="b"/>
            <a:pathLst>
              <a:path w="35094" h="69754" extrusionOk="0">
                <a:moveTo>
                  <a:pt x="2698" y="60919"/>
                </a:moveTo>
                <a:lnTo>
                  <a:pt x="0" y="28407"/>
                </a:lnTo>
                <a:lnTo>
                  <a:pt x="10968" y="4845"/>
                </a:lnTo>
                <a:lnTo>
                  <a:pt x="22081" y="0"/>
                </a:lnTo>
                <a:lnTo>
                  <a:pt x="34384" y="14102"/>
                </a:lnTo>
                <a:lnTo>
                  <a:pt x="35095" y="40347"/>
                </a:lnTo>
                <a:lnTo>
                  <a:pt x="26274" y="66592"/>
                </a:lnTo>
                <a:lnTo>
                  <a:pt x="14987" y="69754"/>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611" name="Google Shape;1611;p37"/>
          <p:cNvSpPr/>
          <p:nvPr/>
        </p:nvSpPr>
        <p:spPr>
          <a:xfrm>
            <a:off x="4071972" y="2911881"/>
            <a:ext cx="275459" cy="313997"/>
          </a:xfrm>
          <a:custGeom>
            <a:avLst/>
            <a:gdLst/>
            <a:ahLst/>
            <a:cxnLst/>
            <a:rect l="l" t="t" r="r" b="b"/>
            <a:pathLst>
              <a:path w="173805" h="198121" extrusionOk="0">
                <a:moveTo>
                  <a:pt x="25346" y="47470"/>
                </a:moveTo>
                <a:lnTo>
                  <a:pt x="32425" y="32338"/>
                </a:lnTo>
                <a:lnTo>
                  <a:pt x="77748" y="51358"/>
                </a:lnTo>
                <a:lnTo>
                  <a:pt x="157411" y="0"/>
                </a:lnTo>
                <a:lnTo>
                  <a:pt x="173805" y="58627"/>
                </a:lnTo>
                <a:lnTo>
                  <a:pt x="166058" y="65837"/>
                </a:lnTo>
                <a:lnTo>
                  <a:pt x="84581" y="89717"/>
                </a:lnTo>
                <a:lnTo>
                  <a:pt x="125131" y="136955"/>
                </a:lnTo>
                <a:lnTo>
                  <a:pt x="111682" y="144920"/>
                </a:lnTo>
                <a:lnTo>
                  <a:pt x="104979" y="160603"/>
                </a:lnTo>
                <a:lnTo>
                  <a:pt x="73947" y="167059"/>
                </a:lnTo>
                <a:lnTo>
                  <a:pt x="64212" y="183845"/>
                </a:lnTo>
                <a:lnTo>
                  <a:pt x="46628" y="198121"/>
                </a:lnTo>
                <a:lnTo>
                  <a:pt x="1364" y="190751"/>
                </a:lnTo>
                <a:lnTo>
                  <a:pt x="0" y="184019"/>
                </a:lnTo>
                <a:lnTo>
                  <a:pt x="20267" y="109071"/>
                </a:lnTo>
                <a:lnTo>
                  <a:pt x="19310" y="90646"/>
                </a:lnTo>
                <a:lnTo>
                  <a:pt x="25331" y="76689"/>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612" name="Google Shape;1612;p37"/>
          <p:cNvSpPr/>
          <p:nvPr/>
        </p:nvSpPr>
        <p:spPr>
          <a:xfrm>
            <a:off x="4122143" y="2608875"/>
            <a:ext cx="428640" cy="384402"/>
          </a:xfrm>
          <a:custGeom>
            <a:avLst/>
            <a:gdLst/>
            <a:ahLst/>
            <a:cxnLst/>
            <a:rect l="l" t="t" r="r" b="b"/>
            <a:pathLst>
              <a:path w="270457" h="242544" extrusionOk="0">
                <a:moveTo>
                  <a:pt x="125755" y="191186"/>
                </a:moveTo>
                <a:lnTo>
                  <a:pt x="46092" y="242544"/>
                </a:lnTo>
                <a:lnTo>
                  <a:pt x="769" y="223525"/>
                </a:lnTo>
                <a:lnTo>
                  <a:pt x="0" y="223191"/>
                </a:lnTo>
                <a:lnTo>
                  <a:pt x="5512" y="215864"/>
                </a:lnTo>
                <a:lnTo>
                  <a:pt x="4889" y="196090"/>
                </a:lnTo>
                <a:lnTo>
                  <a:pt x="14870" y="169497"/>
                </a:lnTo>
                <a:lnTo>
                  <a:pt x="37053" y="151086"/>
                </a:lnTo>
                <a:lnTo>
                  <a:pt x="30394" y="131834"/>
                </a:lnTo>
                <a:lnTo>
                  <a:pt x="12099" y="129324"/>
                </a:lnTo>
                <a:lnTo>
                  <a:pt x="8298" y="91487"/>
                </a:lnTo>
                <a:lnTo>
                  <a:pt x="18251" y="71002"/>
                </a:lnTo>
                <a:lnTo>
                  <a:pt x="29146" y="60034"/>
                </a:lnTo>
                <a:lnTo>
                  <a:pt x="40041" y="49052"/>
                </a:lnTo>
                <a:lnTo>
                  <a:pt x="42247" y="20920"/>
                </a:lnTo>
                <a:lnTo>
                  <a:pt x="55565" y="30757"/>
                </a:lnTo>
                <a:lnTo>
                  <a:pt x="100352" y="16684"/>
                </a:lnTo>
                <a:lnTo>
                  <a:pt x="121998" y="26216"/>
                </a:lnTo>
                <a:lnTo>
                  <a:pt x="155453" y="26056"/>
                </a:lnTo>
                <a:lnTo>
                  <a:pt x="202270" y="7051"/>
                </a:lnTo>
                <a:lnTo>
                  <a:pt x="224192" y="7907"/>
                </a:lnTo>
                <a:lnTo>
                  <a:pt x="270457" y="0"/>
                </a:lnTo>
                <a:lnTo>
                  <a:pt x="249609" y="31627"/>
                </a:lnTo>
                <a:lnTo>
                  <a:pt x="227340" y="44061"/>
                </a:lnTo>
                <a:lnTo>
                  <a:pt x="231185" y="80636"/>
                </a:lnTo>
                <a:lnTo>
                  <a:pt x="215806" y="140423"/>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613" name="Google Shape;1613;p37"/>
          <p:cNvSpPr/>
          <p:nvPr/>
        </p:nvSpPr>
        <p:spPr>
          <a:xfrm>
            <a:off x="4321448" y="2596344"/>
            <a:ext cx="630224" cy="636776"/>
          </a:xfrm>
          <a:custGeom>
            <a:avLst/>
            <a:gdLst/>
            <a:ahLst/>
            <a:cxnLst/>
            <a:rect l="l" t="t" r="r" b="b"/>
            <a:pathLst>
              <a:path w="397649" h="401783" extrusionOk="0">
                <a:moveTo>
                  <a:pt x="269616" y="71089"/>
                </a:moveTo>
                <a:lnTo>
                  <a:pt x="296296" y="86091"/>
                </a:lnTo>
                <a:lnTo>
                  <a:pt x="299372" y="115107"/>
                </a:lnTo>
                <a:lnTo>
                  <a:pt x="278901" y="132153"/>
                </a:lnTo>
                <a:lnTo>
                  <a:pt x="269471" y="170425"/>
                </a:lnTo>
                <a:lnTo>
                  <a:pt x="297646" y="216575"/>
                </a:lnTo>
                <a:lnTo>
                  <a:pt x="347481" y="242965"/>
                </a:lnTo>
                <a:lnTo>
                  <a:pt x="368415" y="279279"/>
                </a:lnTo>
                <a:lnTo>
                  <a:pt x="361756" y="313605"/>
                </a:lnTo>
                <a:lnTo>
                  <a:pt x="374741" y="313590"/>
                </a:lnTo>
                <a:lnTo>
                  <a:pt x="375148" y="338675"/>
                </a:lnTo>
                <a:lnTo>
                  <a:pt x="397649" y="363295"/>
                </a:lnTo>
                <a:lnTo>
                  <a:pt x="373523" y="361002"/>
                </a:lnTo>
                <a:lnTo>
                  <a:pt x="346175" y="357100"/>
                </a:lnTo>
                <a:lnTo>
                  <a:pt x="316332" y="401784"/>
                </a:lnTo>
                <a:lnTo>
                  <a:pt x="240702" y="398085"/>
                </a:lnTo>
                <a:lnTo>
                  <a:pt x="126002" y="303914"/>
                </a:lnTo>
                <a:lnTo>
                  <a:pt x="65388" y="270661"/>
                </a:lnTo>
                <a:lnTo>
                  <a:pt x="16394" y="257720"/>
                </a:lnTo>
                <a:lnTo>
                  <a:pt x="0" y="199093"/>
                </a:lnTo>
                <a:lnTo>
                  <a:pt x="90051" y="148330"/>
                </a:lnTo>
                <a:lnTo>
                  <a:pt x="105430" y="88543"/>
                </a:lnTo>
                <a:lnTo>
                  <a:pt x="101585" y="51968"/>
                </a:lnTo>
                <a:lnTo>
                  <a:pt x="123854" y="39534"/>
                </a:lnTo>
                <a:lnTo>
                  <a:pt x="144703" y="7907"/>
                </a:lnTo>
                <a:lnTo>
                  <a:pt x="162170" y="0"/>
                </a:lnTo>
                <a:lnTo>
                  <a:pt x="209481" y="6572"/>
                </a:lnTo>
                <a:lnTo>
                  <a:pt x="223771" y="19513"/>
                </a:lnTo>
                <a:lnTo>
                  <a:pt x="243270" y="10939"/>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614" name="Google Shape;1614;p37"/>
          <p:cNvSpPr/>
          <p:nvPr/>
        </p:nvSpPr>
        <p:spPr>
          <a:xfrm>
            <a:off x="4567247" y="3943408"/>
            <a:ext cx="677153" cy="427330"/>
          </a:xfrm>
          <a:custGeom>
            <a:avLst/>
            <a:gdLst/>
            <a:ahLst/>
            <a:cxnLst/>
            <a:rect l="l" t="t" r="r" b="b"/>
            <a:pathLst>
              <a:path w="427260" h="269630" extrusionOk="0">
                <a:moveTo>
                  <a:pt x="427260" y="99771"/>
                </a:moveTo>
                <a:lnTo>
                  <a:pt x="397852" y="111102"/>
                </a:lnTo>
                <a:lnTo>
                  <a:pt x="389975" y="129788"/>
                </a:lnTo>
                <a:lnTo>
                  <a:pt x="389002" y="144108"/>
                </a:lnTo>
                <a:lnTo>
                  <a:pt x="348510" y="161807"/>
                </a:lnTo>
                <a:lnTo>
                  <a:pt x="283515" y="181335"/>
                </a:lnTo>
                <a:lnTo>
                  <a:pt x="247086" y="210772"/>
                </a:lnTo>
                <a:lnTo>
                  <a:pt x="229183" y="213064"/>
                </a:lnTo>
                <a:lnTo>
                  <a:pt x="216981" y="210598"/>
                </a:lnTo>
                <a:lnTo>
                  <a:pt x="193203" y="227877"/>
                </a:lnTo>
                <a:lnTo>
                  <a:pt x="167277" y="235871"/>
                </a:lnTo>
                <a:lnTo>
                  <a:pt x="133126" y="238032"/>
                </a:lnTo>
                <a:lnTo>
                  <a:pt x="122854" y="240397"/>
                </a:lnTo>
                <a:lnTo>
                  <a:pt x="113960" y="251350"/>
                </a:lnTo>
                <a:lnTo>
                  <a:pt x="103297" y="254383"/>
                </a:lnTo>
                <a:lnTo>
                  <a:pt x="97000" y="264930"/>
                </a:lnTo>
                <a:lnTo>
                  <a:pt x="76863" y="264016"/>
                </a:lnTo>
                <a:lnTo>
                  <a:pt x="63864" y="269631"/>
                </a:lnTo>
                <a:lnTo>
                  <a:pt x="35718" y="267527"/>
                </a:lnTo>
                <a:lnTo>
                  <a:pt x="25128" y="243299"/>
                </a:lnTo>
                <a:lnTo>
                  <a:pt x="26289" y="220579"/>
                </a:lnTo>
                <a:lnTo>
                  <a:pt x="19644" y="208291"/>
                </a:lnTo>
                <a:lnTo>
                  <a:pt x="11694" y="177418"/>
                </a:lnTo>
                <a:lnTo>
                  <a:pt x="0" y="160212"/>
                </a:lnTo>
                <a:lnTo>
                  <a:pt x="8139" y="158180"/>
                </a:lnTo>
                <a:lnTo>
                  <a:pt x="3961" y="139015"/>
                </a:lnTo>
                <a:lnTo>
                  <a:pt x="8893" y="130905"/>
                </a:lnTo>
                <a:lnTo>
                  <a:pt x="7095" y="112553"/>
                </a:lnTo>
                <a:lnTo>
                  <a:pt x="24954" y="99104"/>
                </a:lnTo>
                <a:lnTo>
                  <a:pt x="20790" y="81288"/>
                </a:lnTo>
                <a:lnTo>
                  <a:pt x="31555" y="60469"/>
                </a:lnTo>
                <a:lnTo>
                  <a:pt x="48268" y="71495"/>
                </a:lnTo>
                <a:lnTo>
                  <a:pt x="59294" y="67665"/>
                </a:lnTo>
                <a:lnTo>
                  <a:pt x="106242" y="66693"/>
                </a:lnTo>
                <a:lnTo>
                  <a:pt x="113699" y="70929"/>
                </a:lnTo>
                <a:lnTo>
                  <a:pt x="153016" y="75166"/>
                </a:lnTo>
                <a:lnTo>
                  <a:pt x="168612" y="73048"/>
                </a:lnTo>
                <a:lnTo>
                  <a:pt x="178782" y="87149"/>
                </a:lnTo>
                <a:lnTo>
                  <a:pt x="197773" y="80098"/>
                </a:lnTo>
                <a:lnTo>
                  <a:pt x="226919" y="35544"/>
                </a:lnTo>
                <a:lnTo>
                  <a:pt x="264887" y="16379"/>
                </a:lnTo>
                <a:lnTo>
                  <a:pt x="382184" y="0"/>
                </a:lnTo>
                <a:lnTo>
                  <a:pt x="413985" y="70233"/>
                </a:lnTo>
                <a:close/>
              </a:path>
            </a:pathLst>
          </a:custGeom>
          <a:solidFill>
            <a:srgbClr val="6A859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615" name="Google Shape;1615;p37"/>
          <p:cNvSpPr/>
          <p:nvPr/>
        </p:nvSpPr>
        <p:spPr>
          <a:xfrm>
            <a:off x="4708380" y="2223001"/>
            <a:ext cx="360949" cy="301419"/>
          </a:xfrm>
          <a:custGeom>
            <a:avLst/>
            <a:gdLst/>
            <a:ahLst/>
            <a:cxnLst/>
            <a:rect l="l" t="t" r="r" b="b"/>
            <a:pathLst>
              <a:path w="227746" h="190185" extrusionOk="0">
                <a:moveTo>
                  <a:pt x="8458" y="113540"/>
                </a:moveTo>
                <a:lnTo>
                  <a:pt x="20514" y="127656"/>
                </a:lnTo>
                <a:lnTo>
                  <a:pt x="38490" y="127540"/>
                </a:lnTo>
                <a:lnTo>
                  <a:pt x="38301" y="135635"/>
                </a:lnTo>
                <a:lnTo>
                  <a:pt x="54912" y="165812"/>
                </a:lnTo>
                <a:lnTo>
                  <a:pt x="27014" y="158892"/>
                </a:lnTo>
                <a:lnTo>
                  <a:pt x="6456" y="134794"/>
                </a:lnTo>
                <a:lnTo>
                  <a:pt x="0" y="114976"/>
                </a:lnTo>
                <a:lnTo>
                  <a:pt x="8458" y="113540"/>
                </a:lnTo>
                <a:close/>
                <a:moveTo>
                  <a:pt x="104922" y="34718"/>
                </a:moveTo>
                <a:lnTo>
                  <a:pt x="122926" y="38388"/>
                </a:lnTo>
                <a:lnTo>
                  <a:pt x="129904" y="24678"/>
                </a:lnTo>
                <a:lnTo>
                  <a:pt x="154191" y="2829"/>
                </a:lnTo>
                <a:lnTo>
                  <a:pt x="175575" y="31337"/>
                </a:lnTo>
                <a:lnTo>
                  <a:pt x="196264" y="69392"/>
                </a:lnTo>
                <a:lnTo>
                  <a:pt x="215226" y="71887"/>
                </a:lnTo>
                <a:lnTo>
                  <a:pt x="227746" y="86221"/>
                </a:lnTo>
                <a:lnTo>
                  <a:pt x="194233" y="90486"/>
                </a:lnTo>
                <a:lnTo>
                  <a:pt x="187167" y="131443"/>
                </a:lnTo>
                <a:lnTo>
                  <a:pt x="180175" y="149766"/>
                </a:lnTo>
                <a:lnTo>
                  <a:pt x="165260" y="161938"/>
                </a:lnTo>
                <a:lnTo>
                  <a:pt x="166349" y="187603"/>
                </a:lnTo>
                <a:lnTo>
                  <a:pt x="156222" y="190185"/>
                </a:lnTo>
                <a:lnTo>
                  <a:pt x="130847" y="163070"/>
                </a:lnTo>
                <a:lnTo>
                  <a:pt x="144877" y="137260"/>
                </a:lnTo>
                <a:lnTo>
                  <a:pt x="132849" y="121853"/>
                </a:lnTo>
                <a:lnTo>
                  <a:pt x="117602" y="125741"/>
                </a:lnTo>
                <a:lnTo>
                  <a:pt x="69624" y="164274"/>
                </a:lnTo>
                <a:lnTo>
                  <a:pt x="68724" y="128062"/>
                </a:lnTo>
                <a:lnTo>
                  <a:pt x="50459" y="119459"/>
                </a:lnTo>
                <a:lnTo>
                  <a:pt x="33195" y="105125"/>
                </a:lnTo>
                <a:lnTo>
                  <a:pt x="44670" y="88267"/>
                </a:lnTo>
                <a:lnTo>
                  <a:pt x="22995" y="70016"/>
                </a:lnTo>
                <a:lnTo>
                  <a:pt x="31177" y="56610"/>
                </a:lnTo>
                <a:lnTo>
                  <a:pt x="15683" y="47325"/>
                </a:lnTo>
                <a:lnTo>
                  <a:pt x="7254" y="33195"/>
                </a:lnTo>
                <a:lnTo>
                  <a:pt x="17221" y="24388"/>
                </a:lnTo>
                <a:lnTo>
                  <a:pt x="47528" y="39883"/>
                </a:lnTo>
                <a:lnTo>
                  <a:pt x="69450" y="43075"/>
                </a:lnTo>
                <a:lnTo>
                  <a:pt x="74992" y="36764"/>
                </a:lnTo>
                <a:lnTo>
                  <a:pt x="54957" y="7501"/>
                </a:lnTo>
                <a:lnTo>
                  <a:pt x="65518" y="0"/>
                </a:lnTo>
                <a:lnTo>
                  <a:pt x="76951" y="1828"/>
                </a:lnTo>
                <a:lnTo>
                  <a:pt x="104922" y="34718"/>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616" name="Google Shape;1616;p37"/>
          <p:cNvSpPr/>
          <p:nvPr/>
        </p:nvSpPr>
        <p:spPr>
          <a:xfrm>
            <a:off x="4664233" y="2405224"/>
            <a:ext cx="1238281" cy="1117612"/>
          </a:xfrm>
          <a:custGeom>
            <a:avLst/>
            <a:gdLst/>
            <a:ahLst/>
            <a:cxnLst/>
            <a:rect l="l" t="t" r="r" b="b"/>
            <a:pathLst>
              <a:path w="781312" h="705174" extrusionOk="0">
                <a:moveTo>
                  <a:pt x="399143" y="130079"/>
                </a:moveTo>
                <a:lnTo>
                  <a:pt x="434891" y="120227"/>
                </a:lnTo>
                <a:lnTo>
                  <a:pt x="463820" y="90965"/>
                </a:lnTo>
                <a:lnTo>
                  <a:pt x="491022" y="92459"/>
                </a:lnTo>
                <a:lnTo>
                  <a:pt x="508882" y="82870"/>
                </a:lnTo>
                <a:lnTo>
                  <a:pt x="537811" y="87614"/>
                </a:lnTo>
                <a:lnTo>
                  <a:pt x="582800" y="113597"/>
                </a:lnTo>
                <a:lnTo>
                  <a:pt x="615283" y="119168"/>
                </a:lnTo>
                <a:lnTo>
                  <a:pt x="661767" y="164071"/>
                </a:lnTo>
                <a:lnTo>
                  <a:pt x="692088" y="165884"/>
                </a:lnTo>
                <a:lnTo>
                  <a:pt x="695658" y="208044"/>
                </a:lnTo>
                <a:lnTo>
                  <a:pt x="679075" y="269660"/>
                </a:lnTo>
                <a:lnTo>
                  <a:pt x="667904" y="305219"/>
                </a:lnTo>
                <a:lnTo>
                  <a:pt x="685618" y="312400"/>
                </a:lnTo>
                <a:lnTo>
                  <a:pt x="668208" y="338906"/>
                </a:lnTo>
                <a:lnTo>
                  <a:pt x="681527" y="377265"/>
                </a:lnTo>
                <a:lnTo>
                  <a:pt x="684718" y="407514"/>
                </a:lnTo>
                <a:lnTo>
                  <a:pt x="715534" y="415523"/>
                </a:lnTo>
                <a:lnTo>
                  <a:pt x="718870" y="445932"/>
                </a:lnTo>
                <a:lnTo>
                  <a:pt x="681976" y="488440"/>
                </a:lnTo>
                <a:lnTo>
                  <a:pt x="702099" y="512901"/>
                </a:lnTo>
                <a:lnTo>
                  <a:pt x="718479" y="540843"/>
                </a:lnTo>
                <a:lnTo>
                  <a:pt x="757374" y="561096"/>
                </a:lnTo>
                <a:lnTo>
                  <a:pt x="758492" y="601385"/>
                </a:lnTo>
                <a:lnTo>
                  <a:pt x="777961" y="608755"/>
                </a:lnTo>
                <a:lnTo>
                  <a:pt x="781313" y="629675"/>
                </a:lnTo>
                <a:lnTo>
                  <a:pt x="722643" y="653018"/>
                </a:lnTo>
                <a:lnTo>
                  <a:pt x="707322" y="705175"/>
                </a:lnTo>
                <a:lnTo>
                  <a:pt x="630793" y="691668"/>
                </a:lnTo>
                <a:lnTo>
                  <a:pt x="586442" y="681367"/>
                </a:lnTo>
                <a:lnTo>
                  <a:pt x="540538" y="675535"/>
                </a:lnTo>
                <a:lnTo>
                  <a:pt x="523172" y="620173"/>
                </a:lnTo>
                <a:lnTo>
                  <a:pt x="503703" y="612106"/>
                </a:lnTo>
                <a:lnTo>
                  <a:pt x="472452" y="620231"/>
                </a:lnTo>
                <a:lnTo>
                  <a:pt x="431424" y="642152"/>
                </a:lnTo>
                <a:lnTo>
                  <a:pt x="381705" y="627136"/>
                </a:lnTo>
                <a:lnTo>
                  <a:pt x="340647" y="592172"/>
                </a:lnTo>
                <a:lnTo>
                  <a:pt x="301490" y="579158"/>
                </a:lnTo>
                <a:lnTo>
                  <a:pt x="274316" y="535533"/>
                </a:lnTo>
                <a:lnTo>
                  <a:pt x="244300" y="473540"/>
                </a:lnTo>
                <a:lnTo>
                  <a:pt x="222407" y="481128"/>
                </a:lnTo>
                <a:lnTo>
                  <a:pt x="196554" y="465619"/>
                </a:lnTo>
                <a:lnTo>
                  <a:pt x="181364" y="483885"/>
                </a:lnTo>
                <a:lnTo>
                  <a:pt x="158863" y="459265"/>
                </a:lnTo>
                <a:lnTo>
                  <a:pt x="158456" y="434180"/>
                </a:lnTo>
                <a:lnTo>
                  <a:pt x="145471" y="434195"/>
                </a:lnTo>
                <a:lnTo>
                  <a:pt x="152130" y="399869"/>
                </a:lnTo>
                <a:lnTo>
                  <a:pt x="131195" y="363555"/>
                </a:lnTo>
                <a:lnTo>
                  <a:pt x="81360" y="337165"/>
                </a:lnTo>
                <a:lnTo>
                  <a:pt x="53186" y="291015"/>
                </a:lnTo>
                <a:lnTo>
                  <a:pt x="62616" y="252743"/>
                </a:lnTo>
                <a:lnTo>
                  <a:pt x="83087" y="235697"/>
                </a:lnTo>
                <a:lnTo>
                  <a:pt x="80011" y="206681"/>
                </a:lnTo>
                <a:lnTo>
                  <a:pt x="53331" y="191679"/>
                </a:lnTo>
                <a:lnTo>
                  <a:pt x="26985" y="131515"/>
                </a:lnTo>
                <a:lnTo>
                  <a:pt x="4729" y="90588"/>
                </a:lnTo>
                <a:lnTo>
                  <a:pt x="12694" y="74629"/>
                </a:lnTo>
                <a:lnTo>
                  <a:pt x="0" y="14972"/>
                </a:lnTo>
                <a:lnTo>
                  <a:pt x="27855" y="0"/>
                </a:lnTo>
                <a:lnTo>
                  <a:pt x="34297" y="19803"/>
                </a:lnTo>
                <a:lnTo>
                  <a:pt x="54855" y="43901"/>
                </a:lnTo>
                <a:lnTo>
                  <a:pt x="82753" y="50821"/>
                </a:lnTo>
                <a:lnTo>
                  <a:pt x="97479" y="49284"/>
                </a:lnTo>
                <a:lnTo>
                  <a:pt x="145457" y="10750"/>
                </a:lnTo>
                <a:lnTo>
                  <a:pt x="160704" y="6877"/>
                </a:lnTo>
                <a:lnTo>
                  <a:pt x="172732" y="22270"/>
                </a:lnTo>
                <a:lnTo>
                  <a:pt x="158702" y="48079"/>
                </a:lnTo>
                <a:lnTo>
                  <a:pt x="184077" y="75195"/>
                </a:lnTo>
                <a:lnTo>
                  <a:pt x="194189" y="72613"/>
                </a:lnTo>
                <a:lnTo>
                  <a:pt x="207058" y="110507"/>
                </a:lnTo>
                <a:lnTo>
                  <a:pt x="245634" y="121142"/>
                </a:lnTo>
                <a:lnTo>
                  <a:pt x="273896" y="146617"/>
                </a:lnTo>
                <a:lnTo>
                  <a:pt x="331725" y="155352"/>
                </a:lnTo>
                <a:lnTo>
                  <a:pt x="395255" y="141946"/>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617" name="Google Shape;1617;p37"/>
          <p:cNvSpPr/>
          <p:nvPr/>
        </p:nvSpPr>
        <p:spPr>
          <a:xfrm>
            <a:off x="3499530" y="2198743"/>
            <a:ext cx="1208828" cy="522661"/>
          </a:xfrm>
          <a:custGeom>
            <a:avLst/>
            <a:gdLst/>
            <a:ahLst/>
            <a:cxnLst/>
            <a:rect l="l" t="t" r="r" b="b"/>
            <a:pathLst>
              <a:path w="762728" h="329781" extrusionOk="0">
                <a:moveTo>
                  <a:pt x="442160" y="43785"/>
                </a:moveTo>
                <a:lnTo>
                  <a:pt x="500510" y="64604"/>
                </a:lnTo>
                <a:lnTo>
                  <a:pt x="547893" y="56320"/>
                </a:lnTo>
                <a:lnTo>
                  <a:pt x="582916" y="61108"/>
                </a:lnTo>
                <a:lnTo>
                  <a:pt x="630952" y="32962"/>
                </a:lnTo>
                <a:lnTo>
                  <a:pt x="674287" y="30394"/>
                </a:lnTo>
                <a:lnTo>
                  <a:pt x="713473" y="56900"/>
                </a:lnTo>
                <a:lnTo>
                  <a:pt x="720379" y="75775"/>
                </a:lnTo>
                <a:lnTo>
                  <a:pt x="716462" y="101716"/>
                </a:lnTo>
                <a:lnTo>
                  <a:pt x="746711" y="114889"/>
                </a:lnTo>
                <a:lnTo>
                  <a:pt x="762728" y="130311"/>
                </a:lnTo>
                <a:lnTo>
                  <a:pt x="734872" y="145283"/>
                </a:lnTo>
                <a:lnTo>
                  <a:pt x="747567" y="204940"/>
                </a:lnTo>
                <a:lnTo>
                  <a:pt x="739602" y="220899"/>
                </a:lnTo>
                <a:lnTo>
                  <a:pt x="761858" y="261840"/>
                </a:lnTo>
                <a:lnTo>
                  <a:pt x="742358" y="270414"/>
                </a:lnTo>
                <a:lnTo>
                  <a:pt x="728068" y="257473"/>
                </a:lnTo>
                <a:lnTo>
                  <a:pt x="680758" y="250901"/>
                </a:lnTo>
                <a:lnTo>
                  <a:pt x="663290" y="258808"/>
                </a:lnTo>
                <a:lnTo>
                  <a:pt x="617024" y="266700"/>
                </a:lnTo>
                <a:lnTo>
                  <a:pt x="595103" y="265844"/>
                </a:lnTo>
                <a:lnTo>
                  <a:pt x="548286" y="284850"/>
                </a:lnTo>
                <a:lnTo>
                  <a:pt x="514816" y="285010"/>
                </a:lnTo>
                <a:lnTo>
                  <a:pt x="493170" y="275492"/>
                </a:lnTo>
                <a:lnTo>
                  <a:pt x="448384" y="289550"/>
                </a:lnTo>
                <a:lnTo>
                  <a:pt x="435079" y="279728"/>
                </a:lnTo>
                <a:lnTo>
                  <a:pt x="432874" y="307845"/>
                </a:lnTo>
                <a:lnTo>
                  <a:pt x="421979" y="318828"/>
                </a:lnTo>
                <a:lnTo>
                  <a:pt x="411083" y="329781"/>
                </a:lnTo>
                <a:lnTo>
                  <a:pt x="396125" y="307061"/>
                </a:lnTo>
                <a:lnTo>
                  <a:pt x="411533" y="288143"/>
                </a:lnTo>
                <a:lnTo>
                  <a:pt x="386725" y="292438"/>
                </a:lnTo>
                <a:lnTo>
                  <a:pt x="352703" y="280817"/>
                </a:lnTo>
                <a:lnTo>
                  <a:pt x="324732" y="309818"/>
                </a:lnTo>
                <a:lnTo>
                  <a:pt x="263001" y="315462"/>
                </a:lnTo>
                <a:lnTo>
                  <a:pt x="230067" y="288462"/>
                </a:lnTo>
                <a:lnTo>
                  <a:pt x="186224" y="286765"/>
                </a:lnTo>
                <a:lnTo>
                  <a:pt x="176852" y="307656"/>
                </a:lnTo>
                <a:lnTo>
                  <a:pt x="148735" y="313619"/>
                </a:lnTo>
                <a:lnTo>
                  <a:pt x="109404" y="286823"/>
                </a:lnTo>
                <a:lnTo>
                  <a:pt x="64995" y="287737"/>
                </a:lnTo>
                <a:lnTo>
                  <a:pt x="40898" y="237191"/>
                </a:lnTo>
                <a:lnTo>
                  <a:pt x="11186" y="208697"/>
                </a:lnTo>
                <a:lnTo>
                  <a:pt x="30974" y="168394"/>
                </a:lnTo>
                <a:lnTo>
                  <a:pt x="5193" y="143397"/>
                </a:lnTo>
                <a:lnTo>
                  <a:pt x="50313" y="92851"/>
                </a:lnTo>
                <a:lnTo>
                  <a:pt x="112958" y="90719"/>
                </a:lnTo>
                <a:lnTo>
                  <a:pt x="130049" y="50009"/>
                </a:lnTo>
                <a:lnTo>
                  <a:pt x="207580" y="57133"/>
                </a:lnTo>
                <a:lnTo>
                  <a:pt x="256486" y="22081"/>
                </a:lnTo>
                <a:lnTo>
                  <a:pt x="303884" y="6688"/>
                </a:lnTo>
                <a:lnTo>
                  <a:pt x="371186" y="5528"/>
                </a:lnTo>
                <a:lnTo>
                  <a:pt x="442160" y="43785"/>
                </a:lnTo>
                <a:close/>
                <a:moveTo>
                  <a:pt x="46744" y="78416"/>
                </a:moveTo>
                <a:lnTo>
                  <a:pt x="12795" y="107084"/>
                </a:lnTo>
                <a:lnTo>
                  <a:pt x="0" y="82304"/>
                </a:lnTo>
                <a:lnTo>
                  <a:pt x="566" y="71263"/>
                </a:lnTo>
                <a:lnTo>
                  <a:pt x="10227" y="65257"/>
                </a:lnTo>
                <a:lnTo>
                  <a:pt x="22821" y="31526"/>
                </a:lnTo>
                <a:lnTo>
                  <a:pt x="3003" y="17163"/>
                </a:lnTo>
                <a:lnTo>
                  <a:pt x="44438" y="0"/>
                </a:lnTo>
                <a:lnTo>
                  <a:pt x="79460" y="7327"/>
                </a:lnTo>
                <a:lnTo>
                  <a:pt x="84291" y="28233"/>
                </a:lnTo>
                <a:lnTo>
                  <a:pt x="119792" y="45700"/>
                </a:lnTo>
                <a:lnTo>
                  <a:pt x="112393" y="58888"/>
                </a:lnTo>
                <a:lnTo>
                  <a:pt x="64082" y="61848"/>
                </a:lnTo>
                <a:lnTo>
                  <a:pt x="46744" y="78416"/>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618" name="Google Shape;1618;p37"/>
          <p:cNvSpPr/>
          <p:nvPr/>
        </p:nvSpPr>
        <p:spPr>
          <a:xfrm>
            <a:off x="4396407" y="2075063"/>
            <a:ext cx="430848" cy="216183"/>
          </a:xfrm>
          <a:custGeom>
            <a:avLst/>
            <a:gdLst/>
            <a:ahLst/>
            <a:cxnLst/>
            <a:rect l="l" t="t" r="r" b="b"/>
            <a:pathLst>
              <a:path w="271850" h="136404" extrusionOk="0">
                <a:moveTo>
                  <a:pt x="65054" y="111001"/>
                </a:moveTo>
                <a:lnTo>
                  <a:pt x="71118" y="87788"/>
                </a:lnTo>
                <a:lnTo>
                  <a:pt x="60948" y="50401"/>
                </a:lnTo>
                <a:lnTo>
                  <a:pt x="37445" y="30032"/>
                </a:lnTo>
                <a:lnTo>
                  <a:pt x="14899" y="23663"/>
                </a:lnTo>
                <a:lnTo>
                  <a:pt x="0" y="6601"/>
                </a:lnTo>
                <a:lnTo>
                  <a:pt x="4961" y="0"/>
                </a:lnTo>
                <a:lnTo>
                  <a:pt x="39345" y="9546"/>
                </a:lnTo>
                <a:lnTo>
                  <a:pt x="99234" y="18556"/>
                </a:lnTo>
                <a:lnTo>
                  <a:pt x="154611" y="45134"/>
                </a:lnTo>
                <a:lnTo>
                  <a:pt x="161749" y="55377"/>
                </a:lnTo>
                <a:lnTo>
                  <a:pt x="186413" y="46716"/>
                </a:lnTo>
                <a:lnTo>
                  <a:pt x="224351" y="58235"/>
                </a:lnTo>
                <a:lnTo>
                  <a:pt x="236814" y="80722"/>
                </a:lnTo>
                <a:lnTo>
                  <a:pt x="262377" y="93359"/>
                </a:lnTo>
                <a:lnTo>
                  <a:pt x="251815" y="100845"/>
                </a:lnTo>
                <a:lnTo>
                  <a:pt x="271850" y="130108"/>
                </a:lnTo>
                <a:lnTo>
                  <a:pt x="266309" y="136404"/>
                </a:lnTo>
                <a:lnTo>
                  <a:pt x="244372" y="133212"/>
                </a:lnTo>
                <a:lnTo>
                  <a:pt x="214065" y="117718"/>
                </a:lnTo>
                <a:lnTo>
                  <a:pt x="204098" y="126524"/>
                </a:lnTo>
                <a:lnTo>
                  <a:pt x="147575" y="134924"/>
                </a:lnTo>
                <a:lnTo>
                  <a:pt x="108389" y="108418"/>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619" name="Google Shape;1619;p37"/>
          <p:cNvSpPr/>
          <p:nvPr/>
        </p:nvSpPr>
        <p:spPr>
          <a:xfrm>
            <a:off x="3412913" y="3048255"/>
            <a:ext cx="784370" cy="689845"/>
          </a:xfrm>
          <a:custGeom>
            <a:avLst/>
            <a:gdLst/>
            <a:ahLst/>
            <a:cxnLst/>
            <a:rect l="l" t="t" r="r" b="b"/>
            <a:pathLst>
              <a:path w="494910" h="435268" extrusionOk="0">
                <a:moveTo>
                  <a:pt x="415843" y="97972"/>
                </a:moveTo>
                <a:lnTo>
                  <a:pt x="404410" y="116630"/>
                </a:lnTo>
                <a:lnTo>
                  <a:pt x="395662" y="151492"/>
                </a:lnTo>
                <a:lnTo>
                  <a:pt x="384593" y="175372"/>
                </a:lnTo>
                <a:lnTo>
                  <a:pt x="375104" y="183352"/>
                </a:lnTo>
                <a:lnTo>
                  <a:pt x="361554" y="168583"/>
                </a:lnTo>
                <a:lnTo>
                  <a:pt x="343201" y="148097"/>
                </a:lnTo>
                <a:lnTo>
                  <a:pt x="314171" y="81680"/>
                </a:lnTo>
                <a:lnTo>
                  <a:pt x="309992" y="85916"/>
                </a:lnTo>
                <a:lnTo>
                  <a:pt x="326850" y="134851"/>
                </a:lnTo>
                <a:lnTo>
                  <a:pt x="351819" y="181016"/>
                </a:lnTo>
                <a:lnTo>
                  <a:pt x="382561" y="251699"/>
                </a:lnTo>
                <a:lnTo>
                  <a:pt x="397592" y="276145"/>
                </a:lnTo>
                <a:lnTo>
                  <a:pt x="410648" y="301418"/>
                </a:lnTo>
                <a:lnTo>
                  <a:pt x="447150" y="350629"/>
                </a:lnTo>
                <a:lnTo>
                  <a:pt x="439069" y="358347"/>
                </a:lnTo>
                <a:lnTo>
                  <a:pt x="440375" y="386986"/>
                </a:lnTo>
                <a:lnTo>
                  <a:pt x="487758" y="426331"/>
                </a:lnTo>
                <a:lnTo>
                  <a:pt x="494910" y="435268"/>
                </a:lnTo>
                <a:lnTo>
                  <a:pt x="333568" y="435268"/>
                </a:lnTo>
                <a:lnTo>
                  <a:pt x="175735" y="435268"/>
                </a:lnTo>
                <a:lnTo>
                  <a:pt x="12201" y="435268"/>
                </a:lnTo>
                <a:lnTo>
                  <a:pt x="12201" y="272373"/>
                </a:lnTo>
                <a:lnTo>
                  <a:pt x="12201" y="110174"/>
                </a:lnTo>
                <a:lnTo>
                  <a:pt x="0" y="72656"/>
                </a:lnTo>
                <a:lnTo>
                  <a:pt x="10475" y="43698"/>
                </a:lnTo>
                <a:lnTo>
                  <a:pt x="4179" y="23532"/>
                </a:lnTo>
                <a:lnTo>
                  <a:pt x="18919" y="798"/>
                </a:lnTo>
                <a:lnTo>
                  <a:pt x="73033" y="0"/>
                </a:lnTo>
                <a:lnTo>
                  <a:pt x="112176" y="12549"/>
                </a:lnTo>
                <a:lnTo>
                  <a:pt x="152566" y="26535"/>
                </a:lnTo>
                <a:lnTo>
                  <a:pt x="171398" y="33876"/>
                </a:lnTo>
                <a:lnTo>
                  <a:pt x="202720" y="18918"/>
                </a:lnTo>
                <a:lnTo>
                  <a:pt x="219462" y="5339"/>
                </a:lnTo>
                <a:lnTo>
                  <a:pt x="255340" y="1422"/>
                </a:lnTo>
                <a:lnTo>
                  <a:pt x="284269" y="7413"/>
                </a:lnTo>
                <a:lnTo>
                  <a:pt x="295339" y="30887"/>
                </a:lnTo>
                <a:lnTo>
                  <a:pt x="304784" y="15436"/>
                </a:lnTo>
                <a:lnTo>
                  <a:pt x="337383" y="26607"/>
                </a:lnTo>
                <a:lnTo>
                  <a:pt x="369097" y="29291"/>
                </a:lnTo>
                <a:lnTo>
                  <a:pt x="389104" y="17381"/>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620" name="Google Shape;1620;p37"/>
          <p:cNvSpPr/>
          <p:nvPr/>
        </p:nvSpPr>
        <p:spPr>
          <a:xfrm>
            <a:off x="5172982" y="3429000"/>
            <a:ext cx="503393" cy="672508"/>
          </a:xfrm>
          <a:custGeom>
            <a:avLst/>
            <a:gdLst/>
            <a:ahLst/>
            <a:cxnLst/>
            <a:rect l="l" t="t" r="r" b="b"/>
            <a:pathLst>
              <a:path w="317623" h="424329" extrusionOk="0">
                <a:moveTo>
                  <a:pt x="279076" y="233564"/>
                </a:moveTo>
                <a:lnTo>
                  <a:pt x="263886" y="263189"/>
                </a:lnTo>
                <a:lnTo>
                  <a:pt x="245446" y="260926"/>
                </a:lnTo>
                <a:lnTo>
                  <a:pt x="236988" y="271198"/>
                </a:lnTo>
                <a:lnTo>
                  <a:pt x="230459" y="293018"/>
                </a:lnTo>
                <a:lnTo>
                  <a:pt x="235464" y="321671"/>
                </a:lnTo>
                <a:lnTo>
                  <a:pt x="231620" y="326923"/>
                </a:lnTo>
                <a:lnTo>
                  <a:pt x="212904" y="326778"/>
                </a:lnTo>
                <a:lnTo>
                  <a:pt x="187501" y="342736"/>
                </a:lnTo>
                <a:lnTo>
                  <a:pt x="183540" y="363483"/>
                </a:lnTo>
                <a:lnTo>
                  <a:pt x="174227" y="372449"/>
                </a:lnTo>
                <a:lnTo>
                  <a:pt x="148925" y="372115"/>
                </a:lnTo>
                <a:lnTo>
                  <a:pt x="132995" y="382807"/>
                </a:lnTo>
                <a:lnTo>
                  <a:pt x="133198" y="399927"/>
                </a:lnTo>
                <a:lnTo>
                  <a:pt x="113525" y="411679"/>
                </a:lnTo>
                <a:lnTo>
                  <a:pt x="91081" y="407689"/>
                </a:lnTo>
                <a:lnTo>
                  <a:pt x="63879" y="421936"/>
                </a:lnTo>
                <a:lnTo>
                  <a:pt x="45076" y="424330"/>
                </a:lnTo>
                <a:lnTo>
                  <a:pt x="31802" y="394791"/>
                </a:lnTo>
                <a:lnTo>
                  <a:pt x="0" y="324558"/>
                </a:lnTo>
                <a:lnTo>
                  <a:pt x="122027" y="281658"/>
                </a:lnTo>
                <a:lnTo>
                  <a:pt x="149142" y="195016"/>
                </a:lnTo>
                <a:lnTo>
                  <a:pt x="130499" y="164042"/>
                </a:lnTo>
                <a:lnTo>
                  <a:pt x="131558" y="146357"/>
                </a:lnTo>
                <a:lnTo>
                  <a:pt x="143412" y="128134"/>
                </a:lnTo>
                <a:lnTo>
                  <a:pt x="143528" y="110072"/>
                </a:lnTo>
                <a:lnTo>
                  <a:pt x="161938" y="101353"/>
                </a:lnTo>
                <a:lnTo>
                  <a:pt x="154742" y="95187"/>
                </a:lnTo>
                <a:lnTo>
                  <a:pt x="158065" y="66214"/>
                </a:lnTo>
                <a:lnTo>
                  <a:pt x="178854" y="66040"/>
                </a:lnTo>
                <a:lnTo>
                  <a:pt x="197091" y="96435"/>
                </a:lnTo>
                <a:lnTo>
                  <a:pt x="219796" y="112509"/>
                </a:lnTo>
                <a:lnTo>
                  <a:pt x="249639" y="118284"/>
                </a:lnTo>
                <a:lnTo>
                  <a:pt x="273722" y="126336"/>
                </a:lnTo>
                <a:lnTo>
                  <a:pt x="292089" y="151579"/>
                </a:lnTo>
                <a:lnTo>
                  <a:pt x="303057" y="166160"/>
                </a:lnTo>
                <a:lnTo>
                  <a:pt x="317623" y="171702"/>
                </a:lnTo>
                <a:lnTo>
                  <a:pt x="317537" y="181466"/>
                </a:lnTo>
                <a:lnTo>
                  <a:pt x="302724" y="207464"/>
                </a:lnTo>
                <a:lnTo>
                  <a:pt x="296224" y="219665"/>
                </a:lnTo>
                <a:lnTo>
                  <a:pt x="279076" y="233564"/>
                </a:lnTo>
                <a:close/>
                <a:moveTo>
                  <a:pt x="178608" y="22546"/>
                </a:moveTo>
                <a:lnTo>
                  <a:pt x="173312" y="30699"/>
                </a:lnTo>
                <a:lnTo>
                  <a:pt x="165565" y="15364"/>
                </a:lnTo>
                <a:lnTo>
                  <a:pt x="177418" y="0"/>
                </a:lnTo>
                <a:lnTo>
                  <a:pt x="182452" y="3932"/>
                </a:lnTo>
                <a:lnTo>
                  <a:pt x="178608" y="22546"/>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621" name="Google Shape;1621;p37"/>
          <p:cNvSpPr/>
          <p:nvPr/>
        </p:nvSpPr>
        <p:spPr>
          <a:xfrm>
            <a:off x="4053254" y="3004797"/>
            <a:ext cx="1356077" cy="1116992"/>
          </a:xfrm>
          <a:custGeom>
            <a:avLst/>
            <a:gdLst/>
            <a:ahLst/>
            <a:cxnLst/>
            <a:rect l="l" t="t" r="r" b="b"/>
            <a:pathLst>
              <a:path w="855637" h="704783" extrusionOk="0">
                <a:moveTo>
                  <a:pt x="331406" y="704783"/>
                </a:moveTo>
                <a:lnTo>
                  <a:pt x="326125" y="686793"/>
                </a:lnTo>
                <a:lnTo>
                  <a:pt x="313851" y="674055"/>
                </a:lnTo>
                <a:lnTo>
                  <a:pt x="310717" y="657168"/>
                </a:lnTo>
                <a:lnTo>
                  <a:pt x="289710" y="641963"/>
                </a:lnTo>
                <a:lnTo>
                  <a:pt x="268035" y="606259"/>
                </a:lnTo>
                <a:lnTo>
                  <a:pt x="256559" y="571397"/>
                </a:lnTo>
                <a:lnTo>
                  <a:pt x="228428" y="541815"/>
                </a:lnTo>
                <a:lnTo>
                  <a:pt x="210279" y="534735"/>
                </a:lnTo>
                <a:lnTo>
                  <a:pt x="183338" y="493504"/>
                </a:lnTo>
                <a:lnTo>
                  <a:pt x="178637" y="463269"/>
                </a:lnTo>
                <a:lnTo>
                  <a:pt x="180363" y="437357"/>
                </a:lnTo>
                <a:lnTo>
                  <a:pt x="157035" y="388582"/>
                </a:lnTo>
                <a:lnTo>
                  <a:pt x="137957" y="371317"/>
                </a:lnTo>
                <a:lnTo>
                  <a:pt x="115991" y="362148"/>
                </a:lnTo>
                <a:lnTo>
                  <a:pt x="102615" y="336658"/>
                </a:lnTo>
                <a:lnTo>
                  <a:pt x="104835" y="326575"/>
                </a:lnTo>
                <a:lnTo>
                  <a:pt x="93533" y="303362"/>
                </a:lnTo>
                <a:lnTo>
                  <a:pt x="81651" y="293337"/>
                </a:lnTo>
                <a:lnTo>
                  <a:pt x="65765" y="259795"/>
                </a:lnTo>
                <a:lnTo>
                  <a:pt x="40999" y="223191"/>
                </a:lnTo>
                <a:lnTo>
                  <a:pt x="20253" y="191795"/>
                </a:lnTo>
                <a:lnTo>
                  <a:pt x="0" y="192013"/>
                </a:lnTo>
                <a:lnTo>
                  <a:pt x="6326" y="166784"/>
                </a:lnTo>
                <a:lnTo>
                  <a:pt x="8124" y="150622"/>
                </a:lnTo>
                <a:lnTo>
                  <a:pt x="13174" y="132124"/>
                </a:lnTo>
                <a:lnTo>
                  <a:pt x="58438" y="139495"/>
                </a:lnTo>
                <a:lnTo>
                  <a:pt x="76022" y="125219"/>
                </a:lnTo>
                <a:lnTo>
                  <a:pt x="85757" y="108433"/>
                </a:lnTo>
                <a:lnTo>
                  <a:pt x="116789" y="101976"/>
                </a:lnTo>
                <a:lnTo>
                  <a:pt x="123492" y="86293"/>
                </a:lnTo>
                <a:lnTo>
                  <a:pt x="136941" y="78329"/>
                </a:lnTo>
                <a:lnTo>
                  <a:pt x="96391" y="31091"/>
                </a:lnTo>
                <a:lnTo>
                  <a:pt x="177868" y="7211"/>
                </a:lnTo>
                <a:lnTo>
                  <a:pt x="185615" y="0"/>
                </a:lnTo>
                <a:lnTo>
                  <a:pt x="234609" y="12941"/>
                </a:lnTo>
                <a:lnTo>
                  <a:pt x="295223" y="46194"/>
                </a:lnTo>
                <a:lnTo>
                  <a:pt x="409923" y="140365"/>
                </a:lnTo>
                <a:lnTo>
                  <a:pt x="485553" y="144064"/>
                </a:lnTo>
                <a:lnTo>
                  <a:pt x="521794" y="148533"/>
                </a:lnTo>
                <a:lnTo>
                  <a:pt x="531921" y="170527"/>
                </a:lnTo>
                <a:lnTo>
                  <a:pt x="560690" y="169337"/>
                </a:lnTo>
                <a:lnTo>
                  <a:pt x="576620" y="208901"/>
                </a:lnTo>
                <a:lnTo>
                  <a:pt x="596627" y="219332"/>
                </a:lnTo>
                <a:lnTo>
                  <a:pt x="603604" y="235319"/>
                </a:lnTo>
                <a:lnTo>
                  <a:pt x="631329" y="254383"/>
                </a:lnTo>
                <a:lnTo>
                  <a:pt x="633796" y="273040"/>
                </a:lnTo>
                <a:lnTo>
                  <a:pt x="629748" y="288041"/>
                </a:lnTo>
                <a:lnTo>
                  <a:pt x="634884" y="303145"/>
                </a:lnTo>
                <a:lnTo>
                  <a:pt x="646577" y="315694"/>
                </a:lnTo>
                <a:lnTo>
                  <a:pt x="652003" y="330361"/>
                </a:lnTo>
                <a:lnTo>
                  <a:pt x="658082" y="341286"/>
                </a:lnTo>
                <a:lnTo>
                  <a:pt x="670371" y="350121"/>
                </a:lnTo>
                <a:lnTo>
                  <a:pt x="681657" y="346958"/>
                </a:lnTo>
                <a:lnTo>
                  <a:pt x="689376" y="363933"/>
                </a:lnTo>
                <a:lnTo>
                  <a:pt x="690928" y="374176"/>
                </a:lnTo>
                <a:lnTo>
                  <a:pt x="706525" y="418860"/>
                </a:lnTo>
                <a:lnTo>
                  <a:pt x="828798" y="440970"/>
                </a:lnTo>
                <a:lnTo>
                  <a:pt x="836995" y="431714"/>
                </a:lnTo>
                <a:lnTo>
                  <a:pt x="855637" y="462688"/>
                </a:lnTo>
                <a:lnTo>
                  <a:pt x="828522" y="549330"/>
                </a:lnTo>
                <a:lnTo>
                  <a:pt x="706495" y="592230"/>
                </a:lnTo>
                <a:lnTo>
                  <a:pt x="589198" y="608610"/>
                </a:lnTo>
                <a:lnTo>
                  <a:pt x="551231" y="627775"/>
                </a:lnTo>
                <a:lnTo>
                  <a:pt x="522085" y="672329"/>
                </a:lnTo>
                <a:lnTo>
                  <a:pt x="503093" y="679380"/>
                </a:lnTo>
                <a:lnTo>
                  <a:pt x="492923" y="665278"/>
                </a:lnTo>
                <a:lnTo>
                  <a:pt x="477327" y="667396"/>
                </a:lnTo>
                <a:lnTo>
                  <a:pt x="438010" y="663160"/>
                </a:lnTo>
                <a:lnTo>
                  <a:pt x="430553" y="658923"/>
                </a:lnTo>
                <a:lnTo>
                  <a:pt x="383605" y="659896"/>
                </a:lnTo>
                <a:lnTo>
                  <a:pt x="372580" y="663725"/>
                </a:lnTo>
                <a:lnTo>
                  <a:pt x="355866" y="652700"/>
                </a:lnTo>
                <a:lnTo>
                  <a:pt x="345101" y="673519"/>
                </a:lnTo>
                <a:lnTo>
                  <a:pt x="349266" y="691334"/>
                </a:lnTo>
                <a:close/>
              </a:path>
            </a:pathLst>
          </a:custGeom>
          <a:solidFill>
            <a:srgbClr val="E6E5E0"/>
          </a:solidFill>
          <a:ln w="10725" cap="flat" cmpd="sng">
            <a:solidFill>
              <a:srgbClr val="E6E5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22"/>
              <a:buFont typeface="Calibri"/>
              <a:buNone/>
            </a:pPr>
            <a:endParaRPr sz="1721" b="0" i="0" u="none" strike="noStrike" cap="none">
              <a:solidFill>
                <a:srgbClr val="000000"/>
              </a:solidFill>
              <a:latin typeface="Calibri"/>
              <a:ea typeface="Calibri"/>
              <a:cs typeface="Calibri"/>
              <a:sym typeface="Calibri"/>
            </a:endParaRPr>
          </a:p>
        </p:txBody>
      </p:sp>
      <p:sp>
        <p:nvSpPr>
          <p:cNvPr id="1622" name="Google Shape;1622;p37"/>
          <p:cNvSpPr txBox="1"/>
          <p:nvPr/>
        </p:nvSpPr>
        <p:spPr>
          <a:xfrm>
            <a:off x="3521506" y="2850303"/>
            <a:ext cx="1660152" cy="707886"/>
          </a:xfrm>
          <a:prstGeom prst="rect">
            <a:avLst/>
          </a:prstGeom>
          <a:solidFill>
            <a:srgbClr val="6A859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6E5E0"/>
              </a:buClr>
              <a:buSzPts val="4000"/>
              <a:buFont typeface="Arial"/>
              <a:buNone/>
            </a:pPr>
            <a:r>
              <a:rPr lang="zh-TW" sz="4000" b="0" i="0" u="none" strike="noStrike" cap="none">
                <a:solidFill>
                  <a:srgbClr val="E6E5E0"/>
                </a:solidFill>
                <a:latin typeface="Arial"/>
                <a:ea typeface="Arial"/>
                <a:cs typeface="Arial"/>
                <a:sym typeface="Arial"/>
              </a:rPr>
              <a:t>葉門</a:t>
            </a:r>
            <a:endParaRPr sz="4000" b="0" i="0" u="none" strike="noStrike" cap="none">
              <a:solidFill>
                <a:srgbClr val="E6E5E0"/>
              </a:solidFill>
              <a:latin typeface="Arial"/>
              <a:ea typeface="Arial"/>
              <a:cs typeface="Arial"/>
              <a:sym typeface="Arial"/>
            </a:endParaRPr>
          </a:p>
        </p:txBody>
      </p:sp>
      <p:pic>
        <p:nvPicPr>
          <p:cNvPr id="1623" name="Google Shape;1623;p37" descr="A picture containing cluttered&#10;&#10;Description automatically generated"/>
          <p:cNvPicPr preferRelativeResize="0"/>
          <p:nvPr/>
        </p:nvPicPr>
        <p:blipFill rotWithShape="1">
          <a:blip r:embed="rId7">
            <a:alphaModFix/>
          </a:blip>
          <a:srcRect/>
          <a:stretch/>
        </p:blipFill>
        <p:spPr>
          <a:xfrm>
            <a:off x="0" y="0"/>
            <a:ext cx="12192000" cy="6858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pic>
        <p:nvPicPr>
          <p:cNvPr id="1628" name="Google Shape;1628;p38"/>
          <p:cNvPicPr preferRelativeResize="0"/>
          <p:nvPr/>
        </p:nvPicPr>
        <p:blipFill rotWithShape="1">
          <a:blip r:embed="rId3">
            <a:alphaModFix/>
          </a:blip>
          <a:srcRect/>
          <a:stretch/>
        </p:blipFill>
        <p:spPr>
          <a:xfrm>
            <a:off x="0" y="0"/>
            <a:ext cx="12417643" cy="6986016"/>
          </a:xfrm>
          <a:prstGeom prst="rect">
            <a:avLst/>
          </a:prstGeom>
          <a:noFill/>
          <a:ln>
            <a:noFill/>
          </a:ln>
        </p:spPr>
      </p:pic>
      <p:sp>
        <p:nvSpPr>
          <p:cNvPr id="1629" name="Google Shape;1629;p38"/>
          <p:cNvSpPr/>
          <p:nvPr/>
        </p:nvSpPr>
        <p:spPr>
          <a:xfrm>
            <a:off x="859536" y="2404872"/>
            <a:ext cx="10844783" cy="2212848"/>
          </a:xfrm>
          <a:prstGeom prst="rect">
            <a:avLst/>
          </a:prstGeom>
          <a:solidFill>
            <a:schemeClr val="lt1">
              <a:alpha val="9372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30" name="Google Shape;1630;p38"/>
          <p:cNvSpPr txBox="1"/>
          <p:nvPr/>
        </p:nvSpPr>
        <p:spPr>
          <a:xfrm>
            <a:off x="1169759" y="2650008"/>
            <a:ext cx="10351681"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AC9787"/>
              </a:buClr>
              <a:buSzPts val="6600"/>
              <a:buFont typeface="Calibri"/>
              <a:buNone/>
            </a:pPr>
            <a:r>
              <a:rPr lang="zh-TW" sz="6600" b="0" i="0" u="none" strike="noStrike" cap="none">
                <a:solidFill>
                  <a:srgbClr val="AC9787"/>
                </a:solidFill>
                <a:latin typeface="Calibri"/>
                <a:ea typeface="Calibri"/>
                <a:cs typeface="Calibri"/>
                <a:sym typeface="Calibri"/>
              </a:rPr>
              <a:t>要收的莊稼多，做工的人少</a:t>
            </a:r>
            <a:endParaRPr/>
          </a:p>
        </p:txBody>
      </p:sp>
      <p:sp>
        <p:nvSpPr>
          <p:cNvPr id="1631" name="Google Shape;1631;p38"/>
          <p:cNvSpPr txBox="1"/>
          <p:nvPr/>
        </p:nvSpPr>
        <p:spPr>
          <a:xfrm>
            <a:off x="1169759" y="3653497"/>
            <a:ext cx="10168801" cy="7078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AC9787"/>
              </a:buClr>
              <a:buSzPts val="4000"/>
              <a:buFont typeface="Calibri"/>
              <a:buNone/>
            </a:pPr>
            <a:r>
              <a:rPr lang="zh-TW" sz="4000" b="1" i="0" u="none" strike="noStrike" cap="none">
                <a:solidFill>
                  <a:srgbClr val="AC9787"/>
                </a:solidFill>
                <a:latin typeface="Calibri"/>
                <a:ea typeface="Calibri"/>
                <a:cs typeface="Calibri"/>
                <a:sym typeface="Calibri"/>
              </a:rPr>
              <a:t>The Harvest is Plenty, but the Workers are Few </a:t>
            </a:r>
            <a:endParaRPr sz="4000" b="1" i="0" u="none" strike="noStrike" cap="none">
              <a:solidFill>
                <a:srgbClr val="AC9787"/>
              </a:solidFill>
              <a:latin typeface="Calibri"/>
              <a:ea typeface="Calibri"/>
              <a:cs typeface="Calibri"/>
              <a:sym typeface="Calibri"/>
            </a:endParaRPr>
          </a:p>
        </p:txBody>
      </p:sp>
      <p:pic>
        <p:nvPicPr>
          <p:cNvPr id="1632" name="Google Shape;1632;p38"/>
          <p:cNvPicPr preferRelativeResize="0"/>
          <p:nvPr/>
        </p:nvPicPr>
        <p:blipFill rotWithShape="1">
          <a:blip r:embed="rId4">
            <a:alphaModFix/>
          </a:blip>
          <a:srcRect/>
          <a:stretch/>
        </p:blipFill>
        <p:spPr>
          <a:xfrm>
            <a:off x="0" y="0"/>
            <a:ext cx="12192000" cy="6858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7"/>
        <p:cNvGrpSpPr/>
        <p:nvPr/>
      </p:nvGrpSpPr>
      <p:grpSpPr>
        <a:xfrm>
          <a:off x="0" y="0"/>
          <a:ext cx="0" cy="0"/>
          <a:chOff x="0" y="0"/>
          <a:chExt cx="0" cy="0"/>
        </a:xfrm>
      </p:grpSpPr>
      <p:sp>
        <p:nvSpPr>
          <p:cNvPr id="1638" name="Google Shape;1638;p39"/>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39" name="Google Shape;1639;p39"/>
          <p:cNvPicPr preferRelativeResize="0">
            <a:picLocks noGrp="1"/>
          </p:cNvPicPr>
          <p:nvPr>
            <p:ph type="body" idx="1"/>
          </p:nvPr>
        </p:nvPicPr>
        <p:blipFill rotWithShape="1">
          <a:blip r:embed="rId3">
            <a:alphaModFix/>
          </a:blip>
          <a:srcRect t="23181" b="10848"/>
          <a:stretch/>
        </p:blipFill>
        <p:spPr>
          <a:xfrm>
            <a:off x="20" y="1282"/>
            <a:ext cx="12191980" cy="685671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081" name="Google Shape;1081;p4"/>
          <p:cNvSpPr txBox="1">
            <a:spLocks noGrp="1"/>
          </p:cNvSpPr>
          <p:nvPr>
            <p:ph type="body" idx="1"/>
          </p:nvPr>
        </p:nvSpPr>
        <p:spPr>
          <a:xfrm>
            <a:off x="838200" y="2887249"/>
            <a:ext cx="10515600" cy="3289714"/>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5400"/>
              <a:buNone/>
            </a:pPr>
            <a:r>
              <a:rPr lang="zh-TW" sz="5400" u="sng">
                <a:solidFill>
                  <a:schemeClr val="lt1"/>
                </a:solidFill>
                <a:hlinkClick r:id="rId3">
                  <a:extLst>
                    <a:ext uri="{A12FA001-AC4F-418D-AE19-62706E023703}">
                      <ahyp:hlinkClr xmlns:ahyp="http://schemas.microsoft.com/office/drawing/2018/hyperlinkcolor" val="tx"/>
                    </a:ext>
                  </a:extLst>
                </a:hlinkClick>
              </a:rPr>
              <a:t>影片1</a:t>
            </a:r>
            <a:endParaRPr sz="5400">
              <a:solidFill>
                <a:schemeClr val="lt1"/>
              </a:solidFill>
            </a:endParaRPr>
          </a:p>
        </p:txBody>
      </p:sp>
      <p:sp>
        <p:nvSpPr>
          <p:cNvPr id="1082" name="Google Shape;108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solidFill>
                  <a:srgbClr val="888888"/>
                </a:solidFill>
              </a:rPr>
              <a:t>4</a:t>
            </a:fld>
            <a:endParaRPr>
              <a:solidFill>
                <a:srgbClr val="888888"/>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44"/>
        <p:cNvGrpSpPr/>
        <p:nvPr/>
      </p:nvGrpSpPr>
      <p:grpSpPr>
        <a:xfrm>
          <a:off x="0" y="0"/>
          <a:ext cx="0" cy="0"/>
          <a:chOff x="0" y="0"/>
          <a:chExt cx="0" cy="0"/>
        </a:xfrm>
      </p:grpSpPr>
      <p:sp>
        <p:nvSpPr>
          <p:cNvPr id="1645" name="Google Shape;1645;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646" name="Google Shape;1646;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647" name="Google Shape;1647;p40"/>
          <p:cNvPicPr preferRelativeResize="0"/>
          <p:nvPr/>
        </p:nvPicPr>
        <p:blipFill rotWithShape="1">
          <a:blip r:embed="rId3">
            <a:alphaModFix/>
          </a:blip>
          <a:srcRect/>
          <a:stretch/>
        </p:blipFill>
        <p:spPr>
          <a:xfrm>
            <a:off x="0" y="171"/>
            <a:ext cx="12192000" cy="685765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52"/>
        <p:cNvGrpSpPr/>
        <p:nvPr/>
      </p:nvGrpSpPr>
      <p:grpSpPr>
        <a:xfrm>
          <a:off x="0" y="0"/>
          <a:ext cx="0" cy="0"/>
          <a:chOff x="0" y="0"/>
          <a:chExt cx="0" cy="0"/>
        </a:xfrm>
      </p:grpSpPr>
      <p:sp>
        <p:nvSpPr>
          <p:cNvPr id="1653" name="Google Shape;1653;p41"/>
          <p:cNvSpPr txBox="1">
            <a:spLocks noGrp="1"/>
          </p:cNvSpPr>
          <p:nvPr>
            <p:ph type="body" idx="1"/>
          </p:nvPr>
        </p:nvSpPr>
        <p:spPr>
          <a:xfrm>
            <a:off x="153909" y="3087133"/>
            <a:ext cx="11832879" cy="1158916"/>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2800"/>
              <a:buNone/>
            </a:pPr>
            <a:r>
              <a:rPr lang="zh-TW" b="1">
                <a:solidFill>
                  <a:schemeClr val="lt1"/>
                </a:solidFill>
                <a:latin typeface="Cambria"/>
                <a:ea typeface="Cambria"/>
                <a:cs typeface="Cambria"/>
                <a:sym typeface="Cambria"/>
              </a:rPr>
              <a:t>Email：Hopeminority@gmail.com　Phone:：510-936-3611</a:t>
            </a:r>
            <a:endParaRPr b="1">
              <a:solidFill>
                <a:schemeClr val="lt1"/>
              </a:solidFill>
              <a:latin typeface="Cambria"/>
              <a:ea typeface="Cambria"/>
              <a:cs typeface="Cambria"/>
              <a:sym typeface="Cambria"/>
            </a:endParaRPr>
          </a:p>
          <a:p>
            <a:pPr marL="0" lvl="0" indent="0" algn="ctr" rtl="0">
              <a:lnSpc>
                <a:spcPct val="90000"/>
              </a:lnSpc>
              <a:spcBef>
                <a:spcPts val="1000"/>
              </a:spcBef>
              <a:spcAft>
                <a:spcPts val="0"/>
              </a:spcAft>
              <a:buClr>
                <a:srgbClr val="FFC000"/>
              </a:buClr>
              <a:buSzPts val="4000"/>
              <a:buNone/>
            </a:pPr>
            <a:r>
              <a:rPr lang="zh-TW" sz="4000" b="1">
                <a:solidFill>
                  <a:srgbClr val="FFC000"/>
                </a:solidFill>
                <a:latin typeface="Cambria"/>
                <a:ea typeface="Cambria"/>
                <a:cs typeface="Cambria"/>
                <a:sym typeface="Cambria"/>
              </a:rPr>
              <a:t>Title： MFCI  Memo：M2M Missionary Fund</a:t>
            </a:r>
            <a:endParaRPr sz="4000" b="1">
              <a:solidFill>
                <a:srgbClr val="FFC000"/>
              </a:solidFill>
              <a:latin typeface="Cambria"/>
              <a:ea typeface="Cambria"/>
              <a:cs typeface="Cambria"/>
              <a:sym typeface="Cambria"/>
            </a:endParaRPr>
          </a:p>
        </p:txBody>
      </p:sp>
      <p:pic>
        <p:nvPicPr>
          <p:cNvPr id="1654" name="Google Shape;1654;p41"/>
          <p:cNvPicPr preferRelativeResize="0"/>
          <p:nvPr/>
        </p:nvPicPr>
        <p:blipFill rotWithShape="1">
          <a:blip r:embed="rId3">
            <a:alphaModFix/>
          </a:blip>
          <a:srcRect/>
          <a:stretch/>
        </p:blipFill>
        <p:spPr>
          <a:xfrm>
            <a:off x="867885" y="4204424"/>
            <a:ext cx="2536697" cy="2477010"/>
          </a:xfrm>
          <a:prstGeom prst="rect">
            <a:avLst/>
          </a:prstGeom>
          <a:noFill/>
          <a:ln>
            <a:noFill/>
          </a:ln>
        </p:spPr>
      </p:pic>
      <p:pic>
        <p:nvPicPr>
          <p:cNvPr id="1655" name="Google Shape;1655;p41"/>
          <p:cNvPicPr preferRelativeResize="0"/>
          <p:nvPr/>
        </p:nvPicPr>
        <p:blipFill rotWithShape="1">
          <a:blip r:embed="rId4">
            <a:alphaModFix/>
          </a:blip>
          <a:srcRect/>
          <a:stretch/>
        </p:blipFill>
        <p:spPr>
          <a:xfrm>
            <a:off x="8986979" y="4435702"/>
            <a:ext cx="1990441" cy="2052000"/>
          </a:xfrm>
          <a:prstGeom prst="rect">
            <a:avLst/>
          </a:prstGeom>
          <a:noFill/>
          <a:ln>
            <a:noFill/>
          </a:ln>
        </p:spPr>
      </p:pic>
      <p:pic>
        <p:nvPicPr>
          <p:cNvPr id="1656" name="Google Shape;1656;p41"/>
          <p:cNvPicPr preferRelativeResize="0"/>
          <p:nvPr/>
        </p:nvPicPr>
        <p:blipFill rotWithShape="1">
          <a:blip r:embed="rId5">
            <a:alphaModFix/>
          </a:blip>
          <a:srcRect/>
          <a:stretch/>
        </p:blipFill>
        <p:spPr>
          <a:xfrm>
            <a:off x="1056000" y="252242"/>
            <a:ext cx="10080000" cy="2645238"/>
          </a:xfrm>
          <a:prstGeom prst="rect">
            <a:avLst/>
          </a:prstGeom>
          <a:noFill/>
          <a:ln>
            <a:noFill/>
          </a:ln>
        </p:spPr>
      </p:pic>
      <p:sp>
        <p:nvSpPr>
          <p:cNvPr id="1657" name="Google Shape;1657;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solidFill>
                  <a:srgbClr val="888888"/>
                </a:solidFill>
              </a:rPr>
              <a:t>41</a:t>
            </a:fld>
            <a:endParaRPr>
              <a:solidFill>
                <a:srgbClr val="888888"/>
              </a:solidFill>
            </a:endParaRPr>
          </a:p>
        </p:txBody>
      </p:sp>
      <p:pic>
        <p:nvPicPr>
          <p:cNvPr id="1658" name="Google Shape;1658;p41"/>
          <p:cNvPicPr preferRelativeResize="0"/>
          <p:nvPr/>
        </p:nvPicPr>
        <p:blipFill rotWithShape="1">
          <a:blip r:embed="rId6">
            <a:alphaModFix/>
          </a:blip>
          <a:srcRect/>
          <a:stretch/>
        </p:blipFill>
        <p:spPr>
          <a:xfrm>
            <a:off x="3164634" y="4935136"/>
            <a:ext cx="5862731" cy="110205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663"/>
        <p:cNvGrpSpPr/>
        <p:nvPr/>
      </p:nvGrpSpPr>
      <p:grpSpPr>
        <a:xfrm>
          <a:off x="0" y="0"/>
          <a:ext cx="0" cy="0"/>
          <a:chOff x="0" y="0"/>
          <a:chExt cx="0" cy="0"/>
        </a:xfrm>
      </p:grpSpPr>
      <p:pic>
        <p:nvPicPr>
          <p:cNvPr id="1664" name="Google Shape;1664;p42"/>
          <p:cNvPicPr preferRelativeResize="0"/>
          <p:nvPr/>
        </p:nvPicPr>
        <p:blipFill rotWithShape="1">
          <a:blip r:embed="rId3">
            <a:alphaModFix/>
          </a:blip>
          <a:srcRect/>
          <a:stretch/>
        </p:blipFill>
        <p:spPr>
          <a:xfrm>
            <a:off x="0" y="0"/>
            <a:ext cx="12192000" cy="685771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68"/>
        <p:cNvGrpSpPr/>
        <p:nvPr/>
      </p:nvGrpSpPr>
      <p:grpSpPr>
        <a:xfrm>
          <a:off x="0" y="0"/>
          <a:ext cx="0" cy="0"/>
          <a:chOff x="0" y="0"/>
          <a:chExt cx="0" cy="0"/>
        </a:xfrm>
      </p:grpSpPr>
      <p:pic>
        <p:nvPicPr>
          <p:cNvPr id="1669" name="Google Shape;1669;p43"/>
          <p:cNvPicPr preferRelativeResize="0"/>
          <p:nvPr/>
        </p:nvPicPr>
        <p:blipFill rotWithShape="1">
          <a:blip r:embed="rId3">
            <a:alphaModFix/>
          </a:blip>
          <a:srcRect l="12197" t="18535" r="34090" b="13534"/>
          <a:stretch/>
        </p:blipFill>
        <p:spPr>
          <a:xfrm>
            <a:off x="1228436" y="0"/>
            <a:ext cx="9640050" cy="685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673"/>
        <p:cNvGrpSpPr/>
        <p:nvPr/>
      </p:nvGrpSpPr>
      <p:grpSpPr>
        <a:xfrm>
          <a:off x="0" y="0"/>
          <a:ext cx="0" cy="0"/>
          <a:chOff x="0" y="0"/>
          <a:chExt cx="0" cy="0"/>
        </a:xfrm>
      </p:grpSpPr>
      <p:pic>
        <p:nvPicPr>
          <p:cNvPr id="1674" name="Google Shape;1674;p44"/>
          <p:cNvPicPr preferRelativeResize="0"/>
          <p:nvPr/>
        </p:nvPicPr>
        <p:blipFill rotWithShape="1">
          <a:blip r:embed="rId3">
            <a:alphaModFix/>
          </a:blip>
          <a:srcRect l="36" t="17216" b="16117"/>
          <a:stretch/>
        </p:blipFill>
        <p:spPr>
          <a:xfrm>
            <a:off x="12795" y="295183"/>
            <a:ext cx="12166411" cy="626763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87"/>
        <p:cNvGrpSpPr/>
        <p:nvPr/>
      </p:nvGrpSpPr>
      <p:grpSpPr>
        <a:xfrm>
          <a:off x="0" y="0"/>
          <a:ext cx="0" cy="0"/>
          <a:chOff x="0" y="0"/>
          <a:chExt cx="0" cy="0"/>
        </a:xfrm>
      </p:grpSpPr>
      <p:sp>
        <p:nvSpPr>
          <p:cNvPr id="1088" name="Google Shape;1088;p5"/>
          <p:cNvSpPr txBox="1"/>
          <p:nvPr/>
        </p:nvSpPr>
        <p:spPr>
          <a:xfrm>
            <a:off x="6716998" y="2433599"/>
            <a:ext cx="4990642" cy="403187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3200"/>
              <a:buFont typeface="Arial"/>
              <a:buNone/>
            </a:pPr>
            <a:r>
              <a:rPr lang="zh-TW" sz="3200" b="0" i="0" u="none" strike="noStrike" cap="none">
                <a:solidFill>
                  <a:srgbClr val="000000"/>
                </a:solidFill>
                <a:latin typeface="Arial"/>
                <a:ea typeface="Arial"/>
                <a:cs typeface="Arial"/>
                <a:sym typeface="Arial"/>
              </a:rPr>
              <a:t>在夜間有異象現與保羅。有一個馬其頓人站着求他說：</a:t>
            </a:r>
            <a:r>
              <a:rPr lang="zh-TW" sz="3200" b="0" i="0" u="none" strike="noStrike" cap="none">
                <a:solidFill>
                  <a:srgbClr val="C00000"/>
                </a:solidFill>
                <a:latin typeface="Arial"/>
                <a:ea typeface="Arial"/>
                <a:cs typeface="Arial"/>
                <a:sym typeface="Arial"/>
              </a:rPr>
              <a:t>「請你過到馬其頓來幫助我們。」</a:t>
            </a:r>
            <a:r>
              <a:rPr lang="zh-TW" sz="3200" b="0" i="0" u="none" strike="noStrike" cap="none">
                <a:solidFill>
                  <a:srgbClr val="000000"/>
                </a:solidFill>
                <a:latin typeface="Arial"/>
                <a:ea typeface="Arial"/>
                <a:cs typeface="Arial"/>
                <a:sym typeface="Arial"/>
              </a:rPr>
              <a:t> </a:t>
            </a:r>
            <a:endParaRPr sz="32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3200"/>
              <a:buFont typeface="Arial"/>
              <a:buNone/>
            </a:pPr>
            <a:r>
              <a:rPr lang="zh-TW" sz="3200" b="0" i="0" u="none" strike="noStrike" cap="none">
                <a:solidFill>
                  <a:srgbClr val="000000"/>
                </a:solidFill>
                <a:latin typeface="Arial"/>
                <a:ea typeface="Arial"/>
                <a:cs typeface="Arial"/>
                <a:sym typeface="Arial"/>
              </a:rPr>
              <a:t>保羅既看見這異象，我們隨即想要往馬其頓去，以為神召我們傳福音給那裏的人聽。</a:t>
            </a:r>
            <a:endParaRPr/>
          </a:p>
        </p:txBody>
      </p:sp>
      <p:pic>
        <p:nvPicPr>
          <p:cNvPr id="1089" name="Google Shape;1089;p5"/>
          <p:cNvPicPr preferRelativeResize="0"/>
          <p:nvPr/>
        </p:nvPicPr>
        <p:blipFill rotWithShape="1">
          <a:blip r:embed="rId3">
            <a:alphaModFix/>
          </a:blip>
          <a:srcRect l="27059" r="12509"/>
          <a:stretch/>
        </p:blipFill>
        <p:spPr>
          <a:xfrm>
            <a:off x="0" y="0"/>
            <a:ext cx="6208889" cy="6858000"/>
          </a:xfrm>
          <a:prstGeom prst="rect">
            <a:avLst/>
          </a:prstGeom>
          <a:noFill/>
          <a:ln>
            <a:noFill/>
          </a:ln>
        </p:spPr>
      </p:pic>
      <p:sp>
        <p:nvSpPr>
          <p:cNvPr id="1090" name="Google Shape;1090;p5"/>
          <p:cNvSpPr txBox="1"/>
          <p:nvPr/>
        </p:nvSpPr>
        <p:spPr>
          <a:xfrm>
            <a:off x="7627870" y="356225"/>
            <a:ext cx="2940755"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Sen"/>
              <a:buNone/>
            </a:pPr>
            <a:r>
              <a:rPr lang="zh-TW" sz="4800" b="0" i="0" u="none" strike="noStrike" cap="none">
                <a:solidFill>
                  <a:srgbClr val="000000"/>
                </a:solidFill>
                <a:latin typeface="Sen"/>
                <a:ea typeface="Sen"/>
                <a:cs typeface="Sen"/>
                <a:sym typeface="Sen"/>
              </a:rPr>
              <a:t>使徒行傳 </a:t>
            </a:r>
            <a:br>
              <a:rPr lang="zh-TW" sz="4800" b="0" i="0" u="none" strike="noStrike" cap="none">
                <a:solidFill>
                  <a:srgbClr val="000000"/>
                </a:solidFill>
                <a:latin typeface="Sen"/>
                <a:ea typeface="Sen"/>
                <a:cs typeface="Sen"/>
                <a:sym typeface="Sen"/>
              </a:rPr>
            </a:br>
            <a:r>
              <a:rPr lang="zh-TW" sz="4000" b="0" i="0" u="none" strike="noStrike" cap="none">
                <a:solidFill>
                  <a:srgbClr val="000000"/>
                </a:solidFill>
                <a:latin typeface="Sen"/>
                <a:ea typeface="Sen"/>
                <a:cs typeface="Sen"/>
                <a:sym typeface="Sen"/>
              </a:rPr>
              <a:t>16:9-10</a:t>
            </a:r>
            <a:endParaRPr sz="4000" b="0" i="0" u="none" strike="noStrike" cap="none">
              <a:solidFill>
                <a:srgbClr val="000000"/>
              </a:solidFill>
              <a:latin typeface="Sen"/>
              <a:ea typeface="Sen"/>
              <a:cs typeface="Sen"/>
              <a:sym typeface="Sen"/>
            </a:endParaRPr>
          </a:p>
        </p:txBody>
      </p:sp>
      <p:pic>
        <p:nvPicPr>
          <p:cNvPr id="1091" name="Google Shape;1091;p5"/>
          <p:cNvPicPr preferRelativeResize="0"/>
          <p:nvPr/>
        </p:nvPicPr>
        <p:blipFill rotWithShape="1">
          <a:blip r:embed="rId4">
            <a:alphaModFix/>
          </a:blip>
          <a:srcRect t="42874" b="43081"/>
          <a:stretch/>
        </p:blipFill>
        <p:spPr>
          <a:xfrm>
            <a:off x="6716998" y="1888191"/>
            <a:ext cx="4762500" cy="374575"/>
          </a:xfrm>
          <a:prstGeom prst="rect">
            <a:avLst/>
          </a:prstGeom>
          <a:noFill/>
          <a:ln>
            <a:noFill/>
          </a:ln>
        </p:spPr>
      </p:pic>
      <p:sp>
        <p:nvSpPr>
          <p:cNvPr id="1092" name="Google Shape;1092;p5"/>
          <p:cNvSpPr/>
          <p:nvPr/>
        </p:nvSpPr>
        <p:spPr>
          <a:xfrm>
            <a:off x="6317674" y="95002"/>
            <a:ext cx="5771408" cy="6673933"/>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093" name="Google Shape;1093;p5"/>
          <p:cNvPicPr preferRelativeResize="0"/>
          <p:nvPr/>
        </p:nvPicPr>
        <p:blipFill rotWithShape="1">
          <a:blip r:embed="rId5">
            <a:alphaModFix/>
          </a:blip>
          <a:srcRect/>
          <a:stretch/>
        </p:blipFill>
        <p:spPr>
          <a:xfrm>
            <a:off x="0" y="171"/>
            <a:ext cx="12192000" cy="685765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pic>
        <p:nvPicPr>
          <p:cNvPr id="1098" name="Google Shape;1098;p6"/>
          <p:cNvPicPr preferRelativeResize="0"/>
          <p:nvPr/>
        </p:nvPicPr>
        <p:blipFill rotWithShape="1">
          <a:blip r:embed="rId3">
            <a:alphaModFix/>
          </a:blip>
          <a:srcRect t="7845"/>
          <a:stretch/>
        </p:blipFill>
        <p:spPr>
          <a:xfrm>
            <a:off x="0" y="0"/>
            <a:ext cx="12192000" cy="6858000"/>
          </a:xfrm>
          <a:prstGeom prst="rect">
            <a:avLst/>
          </a:prstGeom>
          <a:noFill/>
          <a:ln>
            <a:noFill/>
          </a:ln>
        </p:spPr>
      </p:pic>
      <p:sp>
        <p:nvSpPr>
          <p:cNvPr id="1099" name="Google Shape;1099;p6"/>
          <p:cNvSpPr txBox="1"/>
          <p:nvPr/>
        </p:nvSpPr>
        <p:spPr>
          <a:xfrm>
            <a:off x="503404" y="453492"/>
            <a:ext cx="3883511"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5400"/>
              <a:buFont typeface="Arial"/>
              <a:buNone/>
            </a:pPr>
            <a:r>
              <a:rPr lang="zh-TW" sz="5400" b="0" i="0" u="none" strike="noStrike" cap="none">
                <a:solidFill>
                  <a:srgbClr val="FFFFFF"/>
                </a:solidFill>
                <a:latin typeface="Arial"/>
                <a:ea typeface="Arial"/>
                <a:cs typeface="Arial"/>
                <a:sym typeface="Arial"/>
              </a:rPr>
              <a:t>宣教的方向</a:t>
            </a:r>
            <a:endParaRPr/>
          </a:p>
        </p:txBody>
      </p:sp>
      <p:sp>
        <p:nvSpPr>
          <p:cNvPr id="1100" name="Google Shape;1100;p6"/>
          <p:cNvSpPr txBox="1"/>
          <p:nvPr/>
        </p:nvSpPr>
        <p:spPr>
          <a:xfrm>
            <a:off x="4300852" y="453492"/>
            <a:ext cx="3012143"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5400"/>
              <a:buFont typeface="Arial"/>
              <a:buNone/>
            </a:pPr>
            <a:r>
              <a:rPr lang="zh-TW" sz="5400" b="0" i="0" u="none" strike="noStrike" cap="none">
                <a:solidFill>
                  <a:srgbClr val="FFFFFF"/>
                </a:solidFill>
                <a:latin typeface="Arial"/>
                <a:ea typeface="Arial"/>
                <a:cs typeface="Arial"/>
                <a:sym typeface="Arial"/>
              </a:rPr>
              <a:t>聖靈引導</a:t>
            </a:r>
            <a:endParaRPr/>
          </a:p>
        </p:txBody>
      </p:sp>
      <p:cxnSp>
        <p:nvCxnSpPr>
          <p:cNvPr id="1101" name="Google Shape;1101;p6"/>
          <p:cNvCxnSpPr/>
          <p:nvPr/>
        </p:nvCxnSpPr>
        <p:spPr>
          <a:xfrm>
            <a:off x="4150247" y="625614"/>
            <a:ext cx="0" cy="960120"/>
          </a:xfrm>
          <a:prstGeom prst="straightConnector1">
            <a:avLst/>
          </a:prstGeom>
          <a:noFill/>
          <a:ln w="28575" cap="flat" cmpd="sng">
            <a:solidFill>
              <a:schemeClr val="lt1"/>
            </a:solidFill>
            <a:prstDash val="solid"/>
            <a:miter lim="800000"/>
            <a:headEnd type="none" w="sm" len="sm"/>
            <a:tailEnd type="none" w="sm" len="sm"/>
          </a:ln>
        </p:spPr>
      </p:cxnSp>
      <p:sp>
        <p:nvSpPr>
          <p:cNvPr id="1102" name="Google Shape;1102;p6"/>
          <p:cNvSpPr txBox="1"/>
          <p:nvPr/>
        </p:nvSpPr>
        <p:spPr>
          <a:xfrm>
            <a:off x="597631" y="1323869"/>
            <a:ext cx="3458145" cy="36933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FF"/>
              </a:buClr>
              <a:buSzPts val="1800"/>
              <a:buFont typeface="Calibri"/>
              <a:buNone/>
            </a:pPr>
            <a:r>
              <a:rPr lang="zh-TW" sz="1800" b="1" i="0" u="none" strike="noStrike" cap="none">
                <a:solidFill>
                  <a:srgbClr val="FFFFFF"/>
                </a:solidFill>
                <a:latin typeface="Calibri"/>
                <a:ea typeface="Calibri"/>
                <a:cs typeface="Calibri"/>
                <a:sym typeface="Calibri"/>
              </a:rPr>
              <a:t>The Direction of Missions</a:t>
            </a:r>
            <a:endParaRPr sz="1800" b="1" i="0" u="none" strike="noStrike" cap="none">
              <a:solidFill>
                <a:srgbClr val="FFFFFF"/>
              </a:solidFill>
              <a:latin typeface="Calibri"/>
              <a:ea typeface="Calibri"/>
              <a:cs typeface="Calibri"/>
              <a:sym typeface="Calibri"/>
            </a:endParaRPr>
          </a:p>
        </p:txBody>
      </p:sp>
      <p:sp>
        <p:nvSpPr>
          <p:cNvPr id="1103" name="Google Shape;1103;p6"/>
          <p:cNvSpPr txBox="1"/>
          <p:nvPr/>
        </p:nvSpPr>
        <p:spPr>
          <a:xfrm>
            <a:off x="519631" y="1922232"/>
            <a:ext cx="7663670" cy="120032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FF"/>
              </a:buClr>
              <a:buSzPts val="2400"/>
              <a:buFont typeface="Calibri"/>
              <a:buNone/>
            </a:pPr>
            <a:r>
              <a:rPr lang="zh-TW" sz="2400" b="1" i="0" u="none" strike="noStrike" cap="none">
                <a:solidFill>
                  <a:srgbClr val="FFFFFF"/>
                </a:solidFill>
                <a:latin typeface="Calibri"/>
                <a:ea typeface="Calibri"/>
                <a:cs typeface="Calibri"/>
                <a:sym typeface="Calibri"/>
              </a:rPr>
              <a:t>使徒行傳 </a:t>
            </a:r>
            <a:r>
              <a:rPr lang="zh-TW" sz="2400" b="0" i="0" u="none" strike="noStrike" cap="none">
                <a:solidFill>
                  <a:srgbClr val="FFFFFF"/>
                </a:solidFill>
                <a:latin typeface="Calibri"/>
                <a:ea typeface="Calibri"/>
                <a:cs typeface="Calibri"/>
                <a:sym typeface="Calibri"/>
              </a:rPr>
              <a:t>16:6</a:t>
            </a:r>
            <a:endParaRPr/>
          </a:p>
          <a:p>
            <a:pPr marL="0" marR="0" lvl="0" indent="0" algn="just" rtl="0">
              <a:lnSpc>
                <a:spcPct val="100000"/>
              </a:lnSpc>
              <a:spcBef>
                <a:spcPts val="0"/>
              </a:spcBef>
              <a:spcAft>
                <a:spcPts val="0"/>
              </a:spcAft>
              <a:buClr>
                <a:srgbClr val="FFFFFF"/>
              </a:buClr>
              <a:buSzPts val="2400"/>
              <a:buFont typeface="Calibri"/>
              <a:buNone/>
            </a:pPr>
            <a:r>
              <a:rPr lang="zh-TW" sz="2400" b="1" i="0" u="none" strike="noStrike" cap="none">
                <a:solidFill>
                  <a:srgbClr val="FFFFFF"/>
                </a:solidFill>
                <a:latin typeface="Calibri"/>
                <a:ea typeface="Calibri"/>
                <a:cs typeface="Calibri"/>
                <a:sym typeface="Calibri"/>
              </a:rPr>
              <a:t>聖靈既然禁止他們在亞細亞講道，他們就經過弗呂家、 加拉太一帶地方。 </a:t>
            </a:r>
            <a:endParaRPr/>
          </a:p>
        </p:txBody>
      </p:sp>
      <p:sp>
        <p:nvSpPr>
          <p:cNvPr id="1104" name="Google Shape;1104;p6"/>
          <p:cNvSpPr txBox="1"/>
          <p:nvPr/>
        </p:nvSpPr>
        <p:spPr>
          <a:xfrm>
            <a:off x="550747" y="3122561"/>
            <a:ext cx="7500209"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alibri"/>
              <a:buNone/>
            </a:pPr>
            <a:r>
              <a:rPr lang="zh-TW" sz="2000" b="0" i="0" u="none" strike="noStrike" cap="none">
                <a:solidFill>
                  <a:srgbClr val="FFFFFF"/>
                </a:solidFill>
                <a:latin typeface="Calibri"/>
                <a:ea typeface="Calibri"/>
                <a:cs typeface="Calibri"/>
                <a:sym typeface="Calibri"/>
              </a:rPr>
              <a:t>Acts 16:6</a:t>
            </a:r>
            <a:br>
              <a:rPr lang="zh-TW" sz="2000" b="0" i="0" u="none" strike="noStrike" cap="none">
                <a:solidFill>
                  <a:srgbClr val="FFFFFF"/>
                </a:solidFill>
                <a:latin typeface="Calibri"/>
                <a:ea typeface="Calibri"/>
                <a:cs typeface="Calibri"/>
                <a:sym typeface="Calibri"/>
              </a:rPr>
            </a:br>
            <a:r>
              <a:rPr lang="zh-TW" sz="2000" b="0" i="0" u="none" strike="noStrike" cap="none">
                <a:solidFill>
                  <a:srgbClr val="FFFFFF"/>
                </a:solidFill>
                <a:latin typeface="Calibri"/>
                <a:ea typeface="Calibri"/>
                <a:cs typeface="Calibri"/>
                <a:sym typeface="Calibri"/>
              </a:rPr>
              <a:t>Paul and his companions traveled throughout the region of Phrygia and Galatia, having been kept by the Holy Spirit from preaching the word in the province of Asia. </a:t>
            </a:r>
            <a:endParaRPr/>
          </a:p>
        </p:txBody>
      </p:sp>
      <p:pic>
        <p:nvPicPr>
          <p:cNvPr id="1105" name="Google Shape;1105;p6"/>
          <p:cNvPicPr preferRelativeResize="0"/>
          <p:nvPr/>
        </p:nvPicPr>
        <p:blipFill rotWithShape="1">
          <a:blip r:embed="rId4">
            <a:alphaModFix/>
          </a:blip>
          <a:srcRect/>
          <a:stretch/>
        </p:blipFill>
        <p:spPr>
          <a:xfrm>
            <a:off x="4388903" y="1236958"/>
            <a:ext cx="2727513" cy="49381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pic>
        <p:nvPicPr>
          <p:cNvPr id="1110" name="Google Shape;1110;p7"/>
          <p:cNvPicPr preferRelativeResize="0"/>
          <p:nvPr/>
        </p:nvPicPr>
        <p:blipFill rotWithShape="1">
          <a:blip r:embed="rId3">
            <a:alphaModFix/>
          </a:blip>
          <a:srcRect t="671"/>
          <a:stretch/>
        </p:blipFill>
        <p:spPr>
          <a:xfrm>
            <a:off x="0" y="-67733"/>
            <a:ext cx="12192000" cy="6925733"/>
          </a:xfrm>
          <a:prstGeom prst="rect">
            <a:avLst/>
          </a:prstGeom>
          <a:noFill/>
          <a:ln>
            <a:noFill/>
          </a:ln>
        </p:spPr>
      </p:pic>
      <p:sp>
        <p:nvSpPr>
          <p:cNvPr id="1111" name="Google Shape;1111;p7"/>
          <p:cNvSpPr/>
          <p:nvPr/>
        </p:nvSpPr>
        <p:spPr>
          <a:xfrm>
            <a:off x="170916" y="153824"/>
            <a:ext cx="11818834" cy="6511895"/>
          </a:xfrm>
          <a:prstGeom prst="rect">
            <a:avLst/>
          </a:prstGeom>
          <a:noFill/>
          <a:ln w="12700" cap="flat" cmpd="sng">
            <a:solidFill>
              <a:srgbClr val="3C46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12" name="Google Shape;1112;p7"/>
          <p:cNvSpPr txBox="1"/>
          <p:nvPr/>
        </p:nvSpPr>
        <p:spPr>
          <a:xfrm>
            <a:off x="477452" y="2391234"/>
            <a:ext cx="5527703" cy="409342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5A696B"/>
              </a:buClr>
              <a:buSzPts val="2600"/>
              <a:buFont typeface="Arial"/>
              <a:buNone/>
            </a:pPr>
            <a:r>
              <a:rPr lang="zh-TW" sz="2600" b="0" i="0" u="none" strike="noStrike" cap="none">
                <a:solidFill>
                  <a:srgbClr val="5A696B"/>
                </a:solidFill>
                <a:latin typeface="Arial"/>
                <a:ea typeface="Arial"/>
                <a:cs typeface="Arial"/>
                <a:sym typeface="Arial"/>
              </a:rPr>
              <a:t>聖靈既然禁止他們在亞西亞傳道，他們就走遍弗呂家、加拉太地區。他們來到每西亞邊境，想要去庇推尼，耶穌的靈也不許。他們經過每西亞，下到特羅亞。夜間有一個異象向保羅顯現：有一個馬其頓人站著求他說：「請你到馬其頓來，幫助我們！」保羅見了這異象，我們就認定是神呼召我們去傳福音給他們，於是立刻設法前往馬其頓。</a:t>
            </a:r>
            <a:endParaRPr/>
          </a:p>
        </p:txBody>
      </p:sp>
      <p:sp>
        <p:nvSpPr>
          <p:cNvPr id="1113" name="Google Shape;1113;p7"/>
          <p:cNvSpPr txBox="1"/>
          <p:nvPr/>
        </p:nvSpPr>
        <p:spPr>
          <a:xfrm>
            <a:off x="6223918" y="2322870"/>
            <a:ext cx="5491207" cy="409342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5A696B"/>
              </a:buClr>
              <a:buSzPts val="2000"/>
              <a:buFont typeface="Calibri"/>
              <a:buNone/>
            </a:pPr>
            <a:r>
              <a:rPr lang="zh-TW" sz="2000" b="1" i="0" u="none" strike="noStrike" cap="none">
                <a:solidFill>
                  <a:srgbClr val="5A696B"/>
                </a:solidFill>
                <a:latin typeface="Calibri"/>
                <a:ea typeface="Calibri"/>
                <a:cs typeface="Calibri"/>
                <a:sym typeface="Calibri"/>
              </a:rPr>
              <a:t>Paul and his companions traveled throughout the region of Phrygia and Galatia, having been kept by the Holy Spirit from preaching the word in the province of Asia. When they came to the border of Mysia, they tried to enter Bithynia, but the Spirit of Jesus would not allow them to. So they passed by Mysia and went down to Troas. During the night Paul had a vision of a man of Macedonia standing and begging him, “Come over to Macedonia and help us.” After Paul had seen the vision, we got ready at once to leave for Macedonia, concluding that God had called us to preach the gospel to them.</a:t>
            </a:r>
            <a:endParaRPr/>
          </a:p>
        </p:txBody>
      </p:sp>
      <p:sp>
        <p:nvSpPr>
          <p:cNvPr id="1114" name="Google Shape;1114;p7"/>
          <p:cNvSpPr txBox="1"/>
          <p:nvPr/>
        </p:nvSpPr>
        <p:spPr>
          <a:xfrm>
            <a:off x="3501237" y="294309"/>
            <a:ext cx="5349667"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16264"/>
              </a:buClr>
              <a:buSzPts val="3600"/>
              <a:buFont typeface="Calibri"/>
              <a:buNone/>
            </a:pPr>
            <a:r>
              <a:rPr lang="zh-TW" sz="3600" b="0" i="0" u="none" strike="noStrike" cap="none">
                <a:solidFill>
                  <a:srgbClr val="516264"/>
                </a:solidFill>
                <a:latin typeface="Calibri"/>
                <a:ea typeface="Calibri"/>
                <a:cs typeface="Calibri"/>
                <a:sym typeface="Calibri"/>
              </a:rPr>
              <a:t>使徒行傳</a:t>
            </a:r>
            <a:endParaRPr sz="3600" b="0" i="0" u="none" strike="noStrike" cap="none">
              <a:solidFill>
                <a:srgbClr val="516264"/>
              </a:solidFill>
              <a:latin typeface="Calibri"/>
              <a:ea typeface="Calibri"/>
              <a:cs typeface="Calibri"/>
              <a:sym typeface="Calibri"/>
            </a:endParaRPr>
          </a:p>
          <a:p>
            <a:pPr marL="0" marR="0" lvl="0" indent="0" algn="ctr" rtl="0">
              <a:lnSpc>
                <a:spcPct val="100000"/>
              </a:lnSpc>
              <a:spcBef>
                <a:spcPts val="0"/>
              </a:spcBef>
              <a:spcAft>
                <a:spcPts val="0"/>
              </a:spcAft>
              <a:buClr>
                <a:srgbClr val="516264"/>
              </a:buClr>
              <a:buSzPts val="3600"/>
              <a:buFont typeface="Calibri"/>
              <a:buNone/>
            </a:pPr>
            <a:r>
              <a:rPr lang="zh-TW" sz="3600" b="0" i="0" u="none" strike="noStrike" cap="none">
                <a:solidFill>
                  <a:srgbClr val="516264"/>
                </a:solidFill>
                <a:latin typeface="Calibri"/>
                <a:ea typeface="Calibri"/>
                <a:cs typeface="Calibri"/>
                <a:sym typeface="Calibri"/>
              </a:rPr>
              <a:t>Acts 16:6-10</a:t>
            </a:r>
            <a:endParaRPr/>
          </a:p>
        </p:txBody>
      </p:sp>
      <p:pic>
        <p:nvPicPr>
          <p:cNvPr id="1115" name="Google Shape;1115;p7"/>
          <p:cNvPicPr preferRelativeResize="0"/>
          <p:nvPr/>
        </p:nvPicPr>
        <p:blipFill rotWithShape="1">
          <a:blip r:embed="rId4">
            <a:alphaModFix/>
          </a:blip>
          <a:srcRect/>
          <a:stretch/>
        </p:blipFill>
        <p:spPr>
          <a:xfrm>
            <a:off x="3950202" y="684559"/>
            <a:ext cx="4451736" cy="2225868"/>
          </a:xfrm>
          <a:prstGeom prst="rect">
            <a:avLst/>
          </a:prstGeom>
          <a:noFill/>
          <a:ln>
            <a:noFill/>
          </a:ln>
        </p:spPr>
      </p:pic>
      <p:pic>
        <p:nvPicPr>
          <p:cNvPr id="1116" name="Google Shape;1116;p7"/>
          <p:cNvPicPr preferRelativeResize="0"/>
          <p:nvPr/>
        </p:nvPicPr>
        <p:blipFill rotWithShape="1">
          <a:blip r:embed="rId5">
            <a:alphaModFix/>
          </a:blip>
          <a:srcRect/>
          <a:stretch/>
        </p:blipFill>
        <p:spPr>
          <a:xfrm>
            <a:off x="0" y="0"/>
            <a:ext cx="12192000"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pic>
        <p:nvPicPr>
          <p:cNvPr id="1121" name="Google Shape;1121;p8"/>
          <p:cNvPicPr preferRelativeResize="0"/>
          <p:nvPr/>
        </p:nvPicPr>
        <p:blipFill rotWithShape="1">
          <a:blip r:embed="rId3">
            <a:alphaModFix/>
          </a:blip>
          <a:srcRect r="2025"/>
          <a:stretch/>
        </p:blipFill>
        <p:spPr>
          <a:xfrm>
            <a:off x="0" y="0"/>
            <a:ext cx="12212877" cy="6858000"/>
          </a:xfrm>
          <a:prstGeom prst="rect">
            <a:avLst/>
          </a:prstGeom>
          <a:noFill/>
          <a:ln>
            <a:noFill/>
          </a:ln>
        </p:spPr>
      </p:pic>
      <p:sp>
        <p:nvSpPr>
          <p:cNvPr id="1122" name="Google Shape;1122;p8"/>
          <p:cNvSpPr txBox="1"/>
          <p:nvPr/>
        </p:nvSpPr>
        <p:spPr>
          <a:xfrm>
            <a:off x="1982946" y="2405542"/>
            <a:ext cx="1709803"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FF"/>
              </a:buClr>
              <a:buSzPts val="3200"/>
              <a:buFont typeface="Arial"/>
              <a:buNone/>
            </a:pPr>
            <a:r>
              <a:rPr lang="zh-TW" sz="3200" b="0" i="0" u="none" strike="noStrike" cap="none">
                <a:solidFill>
                  <a:srgbClr val="FFFFFF"/>
                </a:solidFill>
                <a:latin typeface="Arial"/>
                <a:ea typeface="Arial"/>
                <a:cs typeface="Arial"/>
                <a:sym typeface="Arial"/>
              </a:rPr>
              <a:t>尋求神</a:t>
            </a:r>
            <a:endParaRPr/>
          </a:p>
        </p:txBody>
      </p:sp>
      <p:sp>
        <p:nvSpPr>
          <p:cNvPr id="1123" name="Google Shape;1123;p8"/>
          <p:cNvSpPr txBox="1"/>
          <p:nvPr/>
        </p:nvSpPr>
        <p:spPr>
          <a:xfrm>
            <a:off x="647260" y="214312"/>
            <a:ext cx="3627950" cy="144655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FF"/>
              </a:buClr>
              <a:buSzPts val="8800"/>
              <a:buFont typeface="Arial"/>
              <a:buNone/>
            </a:pPr>
            <a:r>
              <a:rPr lang="zh-TW" sz="8800" b="0" i="0" u="none" strike="noStrike" cap="none">
                <a:solidFill>
                  <a:srgbClr val="FFFFFF"/>
                </a:solidFill>
                <a:latin typeface="Arial"/>
                <a:ea typeface="Arial"/>
                <a:cs typeface="Arial"/>
                <a:sym typeface="Arial"/>
              </a:rPr>
              <a:t>保羅是</a:t>
            </a:r>
            <a:endParaRPr/>
          </a:p>
        </p:txBody>
      </p:sp>
      <p:sp>
        <p:nvSpPr>
          <p:cNvPr id="1124" name="Google Shape;1124;p8"/>
          <p:cNvSpPr txBox="1"/>
          <p:nvPr/>
        </p:nvSpPr>
        <p:spPr>
          <a:xfrm>
            <a:off x="424082" y="1543766"/>
            <a:ext cx="416010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3200"/>
              <a:buFont typeface="EB Garamond"/>
              <a:buNone/>
            </a:pPr>
            <a:r>
              <a:rPr lang="zh-TW" sz="3200" b="1" i="0" u="none" strike="noStrike" cap="none">
                <a:solidFill>
                  <a:srgbClr val="FFFFFF"/>
                </a:solidFill>
                <a:latin typeface="EB Garamond"/>
                <a:ea typeface="EB Garamond"/>
                <a:cs typeface="EB Garamond"/>
                <a:sym typeface="EB Garamond"/>
              </a:rPr>
              <a:t>Paul is a person who</a:t>
            </a:r>
            <a:endParaRPr sz="3200" b="1" i="0" u="none" strike="noStrike" cap="none">
              <a:solidFill>
                <a:srgbClr val="FFFFFF"/>
              </a:solidFill>
              <a:latin typeface="EB Garamond"/>
              <a:ea typeface="EB Garamond"/>
              <a:cs typeface="EB Garamond"/>
              <a:sym typeface="EB Garamond"/>
            </a:endParaRPr>
          </a:p>
        </p:txBody>
      </p:sp>
      <p:sp>
        <p:nvSpPr>
          <p:cNvPr id="1125" name="Google Shape;1125;p8"/>
          <p:cNvSpPr txBox="1"/>
          <p:nvPr/>
        </p:nvSpPr>
        <p:spPr>
          <a:xfrm>
            <a:off x="2007998" y="2802209"/>
            <a:ext cx="182253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Calibri"/>
              <a:buNone/>
            </a:pPr>
            <a:r>
              <a:rPr lang="zh-TW" sz="2800" b="0" i="0" u="none" strike="noStrike" cap="none">
                <a:solidFill>
                  <a:srgbClr val="FFFFFF"/>
                </a:solidFill>
                <a:latin typeface="Calibri"/>
                <a:ea typeface="Calibri"/>
                <a:cs typeface="Calibri"/>
                <a:sym typeface="Calibri"/>
              </a:rPr>
              <a:t>Seeks God</a:t>
            </a:r>
            <a:endParaRPr sz="2800" b="0" i="0" u="none" strike="noStrike" cap="none">
              <a:solidFill>
                <a:srgbClr val="FFFFFF"/>
              </a:solidFill>
              <a:latin typeface="Calibri"/>
              <a:ea typeface="Calibri"/>
              <a:cs typeface="Calibri"/>
              <a:sym typeface="Calibri"/>
            </a:endParaRPr>
          </a:p>
        </p:txBody>
      </p:sp>
      <p:sp>
        <p:nvSpPr>
          <p:cNvPr id="1126" name="Google Shape;1126;p8"/>
          <p:cNvSpPr txBox="1"/>
          <p:nvPr/>
        </p:nvSpPr>
        <p:spPr>
          <a:xfrm>
            <a:off x="3953707" y="2405541"/>
            <a:ext cx="264716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200"/>
              <a:buFont typeface="Arial"/>
              <a:buNone/>
            </a:pPr>
            <a:r>
              <a:rPr lang="zh-TW" sz="3200" b="0" i="0" u="none" strike="noStrike" cap="none">
                <a:solidFill>
                  <a:srgbClr val="FFFFFF"/>
                </a:solidFill>
                <a:latin typeface="Arial"/>
                <a:ea typeface="Arial"/>
                <a:cs typeface="Arial"/>
                <a:sym typeface="Arial"/>
              </a:rPr>
              <a:t>禱告的人 </a:t>
            </a:r>
            <a:endParaRPr/>
          </a:p>
        </p:txBody>
      </p:sp>
      <p:sp>
        <p:nvSpPr>
          <p:cNvPr id="1127" name="Google Shape;1127;p8"/>
          <p:cNvSpPr txBox="1"/>
          <p:nvPr/>
        </p:nvSpPr>
        <p:spPr>
          <a:xfrm>
            <a:off x="3955796" y="2789797"/>
            <a:ext cx="312733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Calibri"/>
              <a:buNone/>
            </a:pPr>
            <a:r>
              <a:rPr lang="zh-TW" sz="2800" b="0" i="0" u="none" strike="noStrike" cap="none">
                <a:solidFill>
                  <a:srgbClr val="FFFFFF"/>
                </a:solidFill>
                <a:latin typeface="Calibri"/>
                <a:ea typeface="Calibri"/>
                <a:cs typeface="Calibri"/>
                <a:sym typeface="Calibri"/>
              </a:rPr>
              <a:t>Someone who prays</a:t>
            </a:r>
            <a:endParaRPr sz="2800" b="0" i="0" u="none" strike="noStrike" cap="none">
              <a:solidFill>
                <a:srgbClr val="FFFFFF"/>
              </a:solidFill>
              <a:latin typeface="Calibri"/>
              <a:ea typeface="Calibri"/>
              <a:cs typeface="Calibri"/>
              <a:sym typeface="Calibri"/>
            </a:endParaRPr>
          </a:p>
        </p:txBody>
      </p:sp>
      <p:cxnSp>
        <p:nvCxnSpPr>
          <p:cNvPr id="1128" name="Google Shape;1128;p8"/>
          <p:cNvCxnSpPr/>
          <p:nvPr/>
        </p:nvCxnSpPr>
        <p:spPr>
          <a:xfrm>
            <a:off x="3818009" y="2518632"/>
            <a:ext cx="0" cy="701458"/>
          </a:xfrm>
          <a:prstGeom prst="straightConnector1">
            <a:avLst/>
          </a:prstGeom>
          <a:noFill/>
          <a:ln w="28575" cap="flat" cmpd="sng">
            <a:solidFill>
              <a:schemeClr val="lt1"/>
            </a:solidFill>
            <a:prstDash val="solid"/>
            <a:miter lim="800000"/>
            <a:headEnd type="none" w="sm" len="sm"/>
            <a:tailEnd type="none" w="sm" len="sm"/>
          </a:ln>
        </p:spPr>
      </p:cxnSp>
      <p:sp>
        <p:nvSpPr>
          <p:cNvPr id="1129" name="Google Shape;1129;p8"/>
          <p:cNvSpPr txBox="1"/>
          <p:nvPr/>
        </p:nvSpPr>
        <p:spPr>
          <a:xfrm>
            <a:off x="1982946" y="3324025"/>
            <a:ext cx="2079321"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FF"/>
              </a:buClr>
              <a:buSzPts val="3200"/>
              <a:buFont typeface="Arial"/>
              <a:buNone/>
            </a:pPr>
            <a:r>
              <a:rPr lang="zh-TW" sz="3200" b="0" i="0" u="none" strike="noStrike" cap="none">
                <a:solidFill>
                  <a:srgbClr val="FFFFFF"/>
                </a:solidFill>
                <a:latin typeface="Arial"/>
                <a:ea typeface="Arial"/>
                <a:cs typeface="Arial"/>
                <a:sym typeface="Arial"/>
              </a:rPr>
              <a:t>看見異象</a:t>
            </a:r>
            <a:endParaRPr/>
          </a:p>
        </p:txBody>
      </p:sp>
      <p:sp>
        <p:nvSpPr>
          <p:cNvPr id="1130" name="Google Shape;1130;p8"/>
          <p:cNvSpPr txBox="1"/>
          <p:nvPr/>
        </p:nvSpPr>
        <p:spPr>
          <a:xfrm>
            <a:off x="1995472" y="3683114"/>
            <a:ext cx="209393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Calibri"/>
              <a:buNone/>
            </a:pPr>
            <a:r>
              <a:rPr lang="zh-TW" sz="2800" b="0" i="0" u="none" strike="noStrike" cap="none">
                <a:solidFill>
                  <a:srgbClr val="FFFFFF"/>
                </a:solidFill>
                <a:latin typeface="Calibri"/>
                <a:ea typeface="Calibri"/>
                <a:cs typeface="Calibri"/>
                <a:sym typeface="Calibri"/>
              </a:rPr>
              <a:t>Sees a Vision</a:t>
            </a:r>
            <a:endParaRPr sz="2800" b="0" i="0" u="none" strike="noStrike" cap="none">
              <a:solidFill>
                <a:srgbClr val="FFFFFF"/>
              </a:solidFill>
              <a:latin typeface="Calibri"/>
              <a:ea typeface="Calibri"/>
              <a:cs typeface="Calibri"/>
              <a:sym typeface="Calibri"/>
            </a:endParaRPr>
          </a:p>
        </p:txBody>
      </p:sp>
      <p:sp>
        <p:nvSpPr>
          <p:cNvPr id="1131" name="Google Shape;1131;p8"/>
          <p:cNvSpPr txBox="1"/>
          <p:nvPr/>
        </p:nvSpPr>
        <p:spPr>
          <a:xfrm>
            <a:off x="4387943" y="3333406"/>
            <a:ext cx="33924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200"/>
              <a:buFont typeface="Arial"/>
              <a:buNone/>
            </a:pPr>
            <a:r>
              <a:rPr lang="zh-TW" sz="3200" b="0" i="0" u="none" strike="noStrike" cap="none">
                <a:solidFill>
                  <a:srgbClr val="FFFFFF"/>
                </a:solidFill>
                <a:latin typeface="Arial"/>
                <a:ea typeface="Arial"/>
                <a:cs typeface="Arial"/>
                <a:sym typeface="Arial"/>
              </a:rPr>
              <a:t>明白神旨意的人</a:t>
            </a:r>
            <a:endParaRPr/>
          </a:p>
        </p:txBody>
      </p:sp>
      <p:sp>
        <p:nvSpPr>
          <p:cNvPr id="1132" name="Google Shape;1132;p8"/>
          <p:cNvSpPr txBox="1"/>
          <p:nvPr/>
        </p:nvSpPr>
        <p:spPr>
          <a:xfrm>
            <a:off x="4371240" y="3705932"/>
            <a:ext cx="569725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Calibri"/>
              <a:buNone/>
            </a:pPr>
            <a:r>
              <a:rPr lang="zh-TW" sz="2800" b="0" i="0" u="none" strike="noStrike" cap="none">
                <a:solidFill>
                  <a:srgbClr val="FFFFFF"/>
                </a:solidFill>
                <a:latin typeface="Calibri"/>
                <a:ea typeface="Calibri"/>
                <a:cs typeface="Calibri"/>
                <a:sym typeface="Calibri"/>
              </a:rPr>
              <a:t>Someone who understands God's will</a:t>
            </a:r>
            <a:endParaRPr sz="2800" b="0" i="0" u="none" strike="noStrike" cap="none">
              <a:solidFill>
                <a:srgbClr val="FFFFFF"/>
              </a:solidFill>
              <a:latin typeface="Calibri"/>
              <a:ea typeface="Calibri"/>
              <a:cs typeface="Calibri"/>
              <a:sym typeface="Calibri"/>
            </a:endParaRPr>
          </a:p>
        </p:txBody>
      </p:sp>
      <p:cxnSp>
        <p:nvCxnSpPr>
          <p:cNvPr id="1133" name="Google Shape;1133;p8"/>
          <p:cNvCxnSpPr/>
          <p:nvPr/>
        </p:nvCxnSpPr>
        <p:spPr>
          <a:xfrm>
            <a:off x="4252245" y="3433971"/>
            <a:ext cx="0" cy="701458"/>
          </a:xfrm>
          <a:prstGeom prst="straightConnector1">
            <a:avLst/>
          </a:prstGeom>
          <a:noFill/>
          <a:ln w="28575" cap="flat" cmpd="sng">
            <a:solidFill>
              <a:schemeClr val="lt1"/>
            </a:solidFill>
            <a:prstDash val="solid"/>
            <a:miter lim="800000"/>
            <a:headEnd type="none" w="sm" len="sm"/>
            <a:tailEnd type="none" w="sm" len="sm"/>
          </a:ln>
        </p:spPr>
      </p:cxnSp>
      <p:sp>
        <p:nvSpPr>
          <p:cNvPr id="1134" name="Google Shape;1134;p8"/>
          <p:cNvSpPr txBox="1"/>
          <p:nvPr/>
        </p:nvSpPr>
        <p:spPr>
          <a:xfrm>
            <a:off x="1982945" y="4265076"/>
            <a:ext cx="3617933"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FF"/>
              </a:buClr>
              <a:buSzPts val="3200"/>
              <a:buFont typeface="Arial"/>
              <a:buNone/>
            </a:pPr>
            <a:r>
              <a:rPr lang="zh-TW" sz="3200" b="0" i="0" u="none" strike="noStrike" cap="none">
                <a:solidFill>
                  <a:srgbClr val="FFFFFF"/>
                </a:solidFill>
                <a:latin typeface="Arial"/>
                <a:ea typeface="Arial"/>
                <a:cs typeface="Arial"/>
                <a:sym typeface="Arial"/>
              </a:rPr>
              <a:t>順服聖靈的引導</a:t>
            </a:r>
            <a:endParaRPr/>
          </a:p>
        </p:txBody>
      </p:sp>
      <p:sp>
        <p:nvSpPr>
          <p:cNvPr id="1135" name="Google Shape;1135;p8"/>
          <p:cNvSpPr txBox="1"/>
          <p:nvPr/>
        </p:nvSpPr>
        <p:spPr>
          <a:xfrm>
            <a:off x="1982946" y="4708844"/>
            <a:ext cx="3926910" cy="4924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600"/>
              <a:buFont typeface="Calibri"/>
              <a:buNone/>
            </a:pPr>
            <a:r>
              <a:rPr lang="zh-TW" sz="2600" b="0" i="0" u="none" strike="noStrike" cap="none">
                <a:solidFill>
                  <a:srgbClr val="FFFFFF"/>
                </a:solidFill>
                <a:latin typeface="Calibri"/>
                <a:ea typeface="Calibri"/>
                <a:cs typeface="Calibri"/>
                <a:sym typeface="Calibri"/>
              </a:rPr>
              <a:t>Obeys the Spirit's leading</a:t>
            </a:r>
            <a:endParaRPr sz="2600" b="0" i="0" u="none" strike="noStrike" cap="none">
              <a:solidFill>
                <a:srgbClr val="FFFFFF"/>
              </a:solidFill>
              <a:latin typeface="Calibri"/>
              <a:ea typeface="Calibri"/>
              <a:cs typeface="Calibri"/>
              <a:sym typeface="Calibri"/>
            </a:endParaRPr>
          </a:p>
        </p:txBody>
      </p:sp>
      <p:sp>
        <p:nvSpPr>
          <p:cNvPr id="1136" name="Google Shape;1136;p8"/>
          <p:cNvSpPr txBox="1"/>
          <p:nvPr/>
        </p:nvSpPr>
        <p:spPr>
          <a:xfrm>
            <a:off x="5802342" y="4288874"/>
            <a:ext cx="33924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200"/>
              <a:buFont typeface="Arial"/>
              <a:buNone/>
            </a:pPr>
            <a:r>
              <a:rPr lang="zh-TW" sz="3200" b="0" i="0" u="none" strike="noStrike" cap="none">
                <a:solidFill>
                  <a:srgbClr val="FFFFFF"/>
                </a:solidFill>
                <a:latin typeface="Arial"/>
                <a:ea typeface="Arial"/>
                <a:cs typeface="Arial"/>
                <a:sym typeface="Arial"/>
              </a:rPr>
              <a:t>回應的人</a:t>
            </a:r>
            <a:endParaRPr/>
          </a:p>
        </p:txBody>
      </p:sp>
      <p:sp>
        <p:nvSpPr>
          <p:cNvPr id="1137" name="Google Shape;1137;p8"/>
          <p:cNvSpPr txBox="1"/>
          <p:nvPr/>
        </p:nvSpPr>
        <p:spPr>
          <a:xfrm>
            <a:off x="5768940" y="4731920"/>
            <a:ext cx="3520852" cy="4924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600"/>
              <a:buFont typeface="Calibri"/>
              <a:buNone/>
            </a:pPr>
            <a:r>
              <a:rPr lang="zh-TW" sz="2600" b="0" i="0" u="none" strike="noStrike" cap="none">
                <a:solidFill>
                  <a:srgbClr val="FFFFFF"/>
                </a:solidFill>
                <a:latin typeface="Calibri"/>
                <a:ea typeface="Calibri"/>
                <a:cs typeface="Calibri"/>
                <a:sym typeface="Calibri"/>
              </a:rPr>
              <a:t>Someone who responds</a:t>
            </a:r>
            <a:endParaRPr sz="2600" b="0" i="0" u="none" strike="noStrike" cap="none">
              <a:solidFill>
                <a:srgbClr val="FFFFFF"/>
              </a:solidFill>
              <a:latin typeface="Calibri"/>
              <a:ea typeface="Calibri"/>
              <a:cs typeface="Calibri"/>
              <a:sym typeface="Calibri"/>
            </a:endParaRPr>
          </a:p>
        </p:txBody>
      </p:sp>
      <p:cxnSp>
        <p:nvCxnSpPr>
          <p:cNvPr id="1138" name="Google Shape;1138;p8"/>
          <p:cNvCxnSpPr/>
          <p:nvPr/>
        </p:nvCxnSpPr>
        <p:spPr>
          <a:xfrm>
            <a:off x="5712569" y="4422381"/>
            <a:ext cx="0" cy="701458"/>
          </a:xfrm>
          <a:prstGeom prst="straightConnector1">
            <a:avLst/>
          </a:prstGeom>
          <a:noFill/>
          <a:ln w="28575" cap="flat" cmpd="sng">
            <a:solidFill>
              <a:schemeClr val="lt1"/>
            </a:solidFill>
            <a:prstDash val="solid"/>
            <a:miter lim="800000"/>
            <a:headEnd type="none" w="sm" len="sm"/>
            <a:tailEnd type="none" w="sm" len="sm"/>
          </a:ln>
        </p:spPr>
      </p:cxnSp>
      <p:sp>
        <p:nvSpPr>
          <p:cNvPr id="1139" name="Google Shape;1139;p8"/>
          <p:cNvSpPr txBox="1"/>
          <p:nvPr/>
        </p:nvSpPr>
        <p:spPr>
          <a:xfrm>
            <a:off x="1948517" y="5224363"/>
            <a:ext cx="2579302"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FF"/>
              </a:buClr>
              <a:buSzPts val="3200"/>
              <a:buFont typeface="Arial"/>
              <a:buNone/>
            </a:pPr>
            <a:r>
              <a:rPr lang="zh-TW" sz="3200" b="0" i="0" u="none" strike="noStrike" cap="none">
                <a:solidFill>
                  <a:srgbClr val="FFFFFF"/>
                </a:solidFill>
                <a:latin typeface="Arial"/>
                <a:ea typeface="Arial"/>
                <a:cs typeface="Arial"/>
                <a:sym typeface="Arial"/>
              </a:rPr>
              <a:t>立馬行動</a:t>
            </a:r>
            <a:endParaRPr/>
          </a:p>
        </p:txBody>
      </p:sp>
      <p:sp>
        <p:nvSpPr>
          <p:cNvPr id="1140" name="Google Shape;1140;p8"/>
          <p:cNvSpPr txBox="1"/>
          <p:nvPr/>
        </p:nvSpPr>
        <p:spPr>
          <a:xfrm>
            <a:off x="1974587" y="5613424"/>
            <a:ext cx="2770347" cy="4924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600"/>
              <a:buFont typeface="Calibri"/>
              <a:buNone/>
            </a:pPr>
            <a:r>
              <a:rPr lang="zh-TW" sz="2600" b="0" i="0" u="none" strike="noStrike" cap="none">
                <a:solidFill>
                  <a:srgbClr val="FFFFFF"/>
                </a:solidFill>
                <a:latin typeface="Calibri"/>
                <a:ea typeface="Calibri"/>
                <a:cs typeface="Calibri"/>
                <a:sym typeface="Calibri"/>
              </a:rPr>
              <a:t>Acts immediately</a:t>
            </a:r>
            <a:endParaRPr sz="2600" b="0" i="0" u="none" strike="noStrike" cap="none">
              <a:solidFill>
                <a:srgbClr val="FFFFFF"/>
              </a:solidFill>
              <a:latin typeface="Calibri"/>
              <a:ea typeface="Calibri"/>
              <a:cs typeface="Calibri"/>
              <a:sym typeface="Calibri"/>
            </a:endParaRPr>
          </a:p>
        </p:txBody>
      </p:sp>
      <p:sp>
        <p:nvSpPr>
          <p:cNvPr id="1141" name="Google Shape;1141;p8"/>
          <p:cNvSpPr txBox="1"/>
          <p:nvPr/>
        </p:nvSpPr>
        <p:spPr>
          <a:xfrm>
            <a:off x="4762655" y="5251421"/>
            <a:ext cx="6370554"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FF"/>
              </a:buClr>
              <a:buSzPts val="3200"/>
              <a:buFont typeface="Arial"/>
              <a:buNone/>
            </a:pPr>
            <a:r>
              <a:rPr lang="zh-TW" sz="3200" b="0" i="0" u="none" strike="noStrike" cap="none">
                <a:solidFill>
                  <a:srgbClr val="FFFFFF"/>
                </a:solidFill>
                <a:latin typeface="Arial"/>
                <a:ea typeface="Arial"/>
                <a:cs typeface="Arial"/>
                <a:sym typeface="Arial"/>
              </a:rPr>
              <a:t>展開歐洲宣教及萬族萬民宣教的人</a:t>
            </a:r>
            <a:endParaRPr/>
          </a:p>
        </p:txBody>
      </p:sp>
      <p:sp>
        <p:nvSpPr>
          <p:cNvPr id="1142" name="Google Shape;1142;p8"/>
          <p:cNvSpPr txBox="1"/>
          <p:nvPr/>
        </p:nvSpPr>
        <p:spPr>
          <a:xfrm>
            <a:off x="4771004" y="5636473"/>
            <a:ext cx="7151345" cy="4924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600"/>
              <a:buFont typeface="Calibri"/>
              <a:buNone/>
            </a:pPr>
            <a:r>
              <a:rPr lang="zh-TW" sz="2600" b="0" i="0" u="none" strike="noStrike" cap="none">
                <a:solidFill>
                  <a:srgbClr val="FFFFFF"/>
                </a:solidFill>
                <a:latin typeface="Calibri"/>
                <a:ea typeface="Calibri"/>
                <a:cs typeface="Calibri"/>
                <a:sym typeface="Calibri"/>
              </a:rPr>
              <a:t>Someone who pioneered missions into Europe</a:t>
            </a:r>
            <a:endParaRPr sz="2600" b="0" i="0" u="none" strike="noStrike" cap="none">
              <a:solidFill>
                <a:srgbClr val="FFFFFF"/>
              </a:solidFill>
              <a:latin typeface="Calibri"/>
              <a:ea typeface="Calibri"/>
              <a:cs typeface="Calibri"/>
              <a:sym typeface="Calibri"/>
            </a:endParaRPr>
          </a:p>
        </p:txBody>
      </p:sp>
      <p:cxnSp>
        <p:nvCxnSpPr>
          <p:cNvPr id="1143" name="Google Shape;1143;p8"/>
          <p:cNvCxnSpPr/>
          <p:nvPr/>
        </p:nvCxnSpPr>
        <p:spPr>
          <a:xfrm>
            <a:off x="4652009" y="5364512"/>
            <a:ext cx="0" cy="701458"/>
          </a:xfrm>
          <a:prstGeom prst="straightConnector1">
            <a:avLst/>
          </a:prstGeom>
          <a:noFill/>
          <a:ln w="28575" cap="flat" cmpd="sng">
            <a:solidFill>
              <a:schemeClr val="lt1"/>
            </a:solidFill>
            <a:prstDash val="solid"/>
            <a:miter lim="800000"/>
            <a:headEnd type="none" w="sm" len="sm"/>
            <a:tailEnd type="none" w="sm" len="sm"/>
          </a:ln>
        </p:spPr>
      </p:cxnSp>
      <p:pic>
        <p:nvPicPr>
          <p:cNvPr id="1144" name="Google Shape;1144;p8"/>
          <p:cNvPicPr preferRelativeResize="0"/>
          <p:nvPr/>
        </p:nvPicPr>
        <p:blipFill rotWithShape="1">
          <a:blip r:embed="rId4">
            <a:alphaModFix/>
          </a:blip>
          <a:srcRect/>
          <a:stretch/>
        </p:blipFill>
        <p:spPr>
          <a:xfrm>
            <a:off x="0" y="0"/>
            <a:ext cx="12192000"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pic>
        <p:nvPicPr>
          <p:cNvPr id="1149" name="Google Shape;1149;p9"/>
          <p:cNvPicPr preferRelativeResize="0"/>
          <p:nvPr/>
        </p:nvPicPr>
        <p:blipFill rotWithShape="1">
          <a:blip r:embed="rId3">
            <a:alphaModFix/>
          </a:blip>
          <a:srcRect l="-93" r="397" b="-86"/>
          <a:stretch/>
        </p:blipFill>
        <p:spPr>
          <a:xfrm>
            <a:off x="0" y="0"/>
            <a:ext cx="12192000" cy="6884894"/>
          </a:xfrm>
          <a:prstGeom prst="rect">
            <a:avLst/>
          </a:prstGeom>
          <a:noFill/>
          <a:ln>
            <a:noFill/>
          </a:ln>
        </p:spPr>
      </p:pic>
      <p:sp>
        <p:nvSpPr>
          <p:cNvPr id="1150" name="Google Shape;1150;p9"/>
          <p:cNvSpPr/>
          <p:nvPr/>
        </p:nvSpPr>
        <p:spPr>
          <a:xfrm>
            <a:off x="0" y="0"/>
            <a:ext cx="12192000" cy="6852746"/>
          </a:xfrm>
          <a:prstGeom prst="rect">
            <a:avLst/>
          </a:prstGeom>
          <a:solidFill>
            <a:schemeClr val="dk1">
              <a:alpha val="1764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51" name="Google Shape;1151;p9"/>
          <p:cNvSpPr txBox="1"/>
          <p:nvPr/>
        </p:nvSpPr>
        <p:spPr>
          <a:xfrm>
            <a:off x="519631" y="620198"/>
            <a:ext cx="3883511"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5400"/>
              <a:buFont typeface="Arial"/>
              <a:buNone/>
            </a:pPr>
            <a:r>
              <a:rPr lang="zh-TW" sz="5400" b="0" i="0" u="none" strike="noStrike" cap="none">
                <a:solidFill>
                  <a:srgbClr val="FFFFFF"/>
                </a:solidFill>
                <a:latin typeface="Arial"/>
                <a:ea typeface="Arial"/>
                <a:cs typeface="Arial"/>
                <a:sym typeface="Arial"/>
              </a:rPr>
              <a:t>宣教的主導</a:t>
            </a:r>
            <a:endParaRPr/>
          </a:p>
        </p:txBody>
      </p:sp>
      <p:sp>
        <p:nvSpPr>
          <p:cNvPr id="1152" name="Google Shape;1152;p9"/>
          <p:cNvSpPr txBox="1"/>
          <p:nvPr/>
        </p:nvSpPr>
        <p:spPr>
          <a:xfrm>
            <a:off x="4317079" y="608623"/>
            <a:ext cx="3012143"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5400"/>
              <a:buFont typeface="Arial"/>
              <a:buNone/>
            </a:pPr>
            <a:r>
              <a:rPr lang="zh-TW" sz="5400" b="0" i="0" u="none" strike="noStrike" cap="none">
                <a:solidFill>
                  <a:srgbClr val="FFFFFF"/>
                </a:solidFill>
                <a:latin typeface="Arial"/>
                <a:ea typeface="Arial"/>
                <a:cs typeface="Arial"/>
                <a:sym typeface="Arial"/>
              </a:rPr>
              <a:t>聖靈感動</a:t>
            </a:r>
            <a:endParaRPr/>
          </a:p>
        </p:txBody>
      </p:sp>
      <p:cxnSp>
        <p:nvCxnSpPr>
          <p:cNvPr id="1153" name="Google Shape;1153;p9"/>
          <p:cNvCxnSpPr/>
          <p:nvPr/>
        </p:nvCxnSpPr>
        <p:spPr>
          <a:xfrm>
            <a:off x="4166474" y="803895"/>
            <a:ext cx="0" cy="909699"/>
          </a:xfrm>
          <a:prstGeom prst="straightConnector1">
            <a:avLst/>
          </a:prstGeom>
          <a:noFill/>
          <a:ln w="28575" cap="flat" cmpd="sng">
            <a:solidFill>
              <a:schemeClr val="lt1"/>
            </a:solidFill>
            <a:prstDash val="solid"/>
            <a:miter lim="800000"/>
            <a:headEnd type="none" w="sm" len="sm"/>
            <a:tailEnd type="none" w="sm" len="sm"/>
          </a:ln>
        </p:spPr>
      </p:cxnSp>
      <p:sp>
        <p:nvSpPr>
          <p:cNvPr id="1154" name="Google Shape;1154;p9"/>
          <p:cNvSpPr txBox="1"/>
          <p:nvPr/>
        </p:nvSpPr>
        <p:spPr>
          <a:xfrm>
            <a:off x="603348" y="1417005"/>
            <a:ext cx="3468656" cy="36933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FF"/>
              </a:buClr>
              <a:buSzPts val="1800"/>
              <a:buFont typeface="Calibri"/>
              <a:buNone/>
            </a:pPr>
            <a:r>
              <a:rPr lang="zh-TW" sz="1800" b="1" i="0" u="none" strike="noStrike" cap="none">
                <a:solidFill>
                  <a:srgbClr val="FFFFFF"/>
                </a:solidFill>
                <a:latin typeface="Calibri"/>
                <a:ea typeface="Calibri"/>
                <a:cs typeface="Calibri"/>
                <a:sym typeface="Calibri"/>
              </a:rPr>
              <a:t>The Guide of Missions </a:t>
            </a:r>
            <a:endParaRPr sz="1800" b="1" i="0" u="none" strike="noStrike" cap="none">
              <a:solidFill>
                <a:srgbClr val="FFFFFF"/>
              </a:solidFill>
              <a:latin typeface="Calibri"/>
              <a:ea typeface="Calibri"/>
              <a:cs typeface="Calibri"/>
              <a:sym typeface="Calibri"/>
            </a:endParaRPr>
          </a:p>
        </p:txBody>
      </p:sp>
      <p:sp>
        <p:nvSpPr>
          <p:cNvPr id="1155" name="Google Shape;1155;p9"/>
          <p:cNvSpPr txBox="1"/>
          <p:nvPr/>
        </p:nvSpPr>
        <p:spPr>
          <a:xfrm>
            <a:off x="2966176" y="2070173"/>
            <a:ext cx="7663670" cy="156966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FF"/>
              </a:buClr>
              <a:buSzPts val="2400"/>
              <a:buFont typeface="Arial"/>
              <a:buNone/>
            </a:pPr>
            <a:r>
              <a:rPr lang="zh-TW" sz="2400" b="1" i="0" u="none" strike="noStrike" cap="none">
                <a:solidFill>
                  <a:srgbClr val="FFFFFF"/>
                </a:solidFill>
                <a:latin typeface="Arial"/>
                <a:ea typeface="Arial"/>
                <a:cs typeface="Arial"/>
                <a:sym typeface="Arial"/>
              </a:rPr>
              <a:t>約翰福音 </a:t>
            </a:r>
            <a:r>
              <a:rPr lang="zh-TW" sz="2400" b="0" i="0" u="none" strike="noStrike" cap="none">
                <a:solidFill>
                  <a:srgbClr val="FFFFFF"/>
                </a:solidFill>
                <a:latin typeface="Calibri"/>
                <a:ea typeface="Calibri"/>
                <a:cs typeface="Calibri"/>
                <a:sym typeface="Calibri"/>
              </a:rPr>
              <a:t>16:13</a:t>
            </a:r>
            <a:endParaRPr/>
          </a:p>
          <a:p>
            <a:pPr marL="0" marR="0" lvl="0" indent="0" algn="just" rtl="0">
              <a:lnSpc>
                <a:spcPct val="100000"/>
              </a:lnSpc>
              <a:spcBef>
                <a:spcPts val="0"/>
              </a:spcBef>
              <a:spcAft>
                <a:spcPts val="0"/>
              </a:spcAft>
              <a:buClr>
                <a:srgbClr val="FFFFFF"/>
              </a:buClr>
              <a:buSzPts val="2400"/>
              <a:buFont typeface="Arial"/>
              <a:buNone/>
            </a:pPr>
            <a:r>
              <a:rPr lang="zh-TW" sz="2400" b="1" i="0" u="none" strike="noStrike" cap="none">
                <a:solidFill>
                  <a:srgbClr val="FFFFFF"/>
                </a:solidFill>
                <a:latin typeface="Arial"/>
                <a:ea typeface="Arial"/>
                <a:cs typeface="Arial"/>
                <a:sym typeface="Arial"/>
              </a:rPr>
              <a:t>只等真理的聖靈來了，他要引導你們明白一切的真理；因為他不是憑自己說的，乃是把他所聽見的都說出來，並要把將來的事告訴你們。 </a:t>
            </a:r>
            <a:endParaRPr sz="2400" b="1" i="0" u="none" strike="noStrike" cap="none">
              <a:solidFill>
                <a:srgbClr val="FFFFFF"/>
              </a:solidFill>
              <a:latin typeface="Arial"/>
              <a:ea typeface="Arial"/>
              <a:cs typeface="Arial"/>
              <a:sym typeface="Arial"/>
            </a:endParaRPr>
          </a:p>
        </p:txBody>
      </p:sp>
      <p:sp>
        <p:nvSpPr>
          <p:cNvPr id="1156" name="Google Shape;1156;p9"/>
          <p:cNvSpPr txBox="1"/>
          <p:nvPr/>
        </p:nvSpPr>
        <p:spPr>
          <a:xfrm>
            <a:off x="2990740" y="3639833"/>
            <a:ext cx="7500209" cy="132343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FF"/>
              </a:buClr>
              <a:buSzPts val="2000"/>
              <a:buFont typeface="Calibri"/>
              <a:buNone/>
            </a:pPr>
            <a:r>
              <a:rPr lang="zh-TW" sz="2000" b="0" i="0" u="none" strike="noStrike" cap="none">
                <a:solidFill>
                  <a:srgbClr val="FFFFFF"/>
                </a:solidFill>
                <a:latin typeface="Calibri"/>
                <a:ea typeface="Calibri"/>
                <a:cs typeface="Calibri"/>
                <a:sym typeface="Calibri"/>
              </a:rPr>
              <a:t>John 16:13</a:t>
            </a:r>
            <a:endParaRPr/>
          </a:p>
          <a:p>
            <a:pPr marL="0" marR="0" lvl="0" indent="0" algn="just" rtl="0">
              <a:lnSpc>
                <a:spcPct val="100000"/>
              </a:lnSpc>
              <a:spcBef>
                <a:spcPts val="0"/>
              </a:spcBef>
              <a:spcAft>
                <a:spcPts val="0"/>
              </a:spcAft>
              <a:buClr>
                <a:srgbClr val="FFFFFF"/>
              </a:buClr>
              <a:buSzPts val="2000"/>
              <a:buFont typeface="Calibri"/>
              <a:buNone/>
            </a:pPr>
            <a:r>
              <a:rPr lang="zh-TW" sz="2000" b="0" i="0" u="none" strike="noStrike" cap="none">
                <a:solidFill>
                  <a:srgbClr val="FFFFFF"/>
                </a:solidFill>
                <a:latin typeface="Calibri"/>
                <a:ea typeface="Calibri"/>
                <a:cs typeface="Calibri"/>
                <a:sym typeface="Calibri"/>
              </a:rPr>
              <a:t>But when he, the Spirit of truth, comes, he will guide you into all the truth. He will not speak on his own; he will speak only what he hears, and he will tell you what is yet to come. </a:t>
            </a:r>
            <a:endParaRPr/>
          </a:p>
        </p:txBody>
      </p:sp>
      <p:sp>
        <p:nvSpPr>
          <p:cNvPr id="1157" name="Google Shape;1157;p9"/>
          <p:cNvSpPr txBox="1"/>
          <p:nvPr/>
        </p:nvSpPr>
        <p:spPr>
          <a:xfrm>
            <a:off x="544413" y="2070173"/>
            <a:ext cx="2421763" cy="2554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200"/>
              <a:buFont typeface="Calibri"/>
              <a:buNone/>
            </a:pPr>
            <a:r>
              <a:rPr lang="zh-TW" sz="3200" b="1" i="0" u="none" strike="noStrike" cap="none">
                <a:solidFill>
                  <a:srgbClr val="FFFFFF"/>
                </a:solidFill>
                <a:latin typeface="Calibri"/>
                <a:ea typeface="Calibri"/>
                <a:cs typeface="Calibri"/>
                <a:sym typeface="Calibri"/>
              </a:rPr>
              <a:t>禱告的人</a:t>
            </a:r>
            <a:br>
              <a:rPr lang="zh-TW" sz="3200" b="0" i="0" u="none" strike="noStrike" cap="none">
                <a:solidFill>
                  <a:srgbClr val="FFFFFF"/>
                </a:solidFill>
                <a:latin typeface="Calibri"/>
                <a:ea typeface="Calibri"/>
                <a:cs typeface="Calibri"/>
                <a:sym typeface="Calibri"/>
              </a:rPr>
            </a:br>
            <a:r>
              <a:rPr lang="zh-TW" sz="2000" b="0" i="0" u="none" strike="noStrike" cap="none">
                <a:solidFill>
                  <a:srgbClr val="FFFFFF"/>
                </a:solidFill>
                <a:latin typeface="Calibri"/>
                <a:ea typeface="Calibri"/>
                <a:cs typeface="Calibri"/>
                <a:sym typeface="Calibri"/>
              </a:rPr>
              <a:t>A Praying Person </a:t>
            </a:r>
            <a:br>
              <a:rPr lang="zh-TW" sz="2000" b="0" i="0" u="none" strike="noStrike" cap="none">
                <a:solidFill>
                  <a:srgbClr val="FFFFFF"/>
                </a:solidFill>
                <a:latin typeface="Calibri"/>
                <a:ea typeface="Calibri"/>
                <a:cs typeface="Calibri"/>
                <a:sym typeface="Calibri"/>
              </a:rPr>
            </a:br>
            <a:r>
              <a:rPr lang="zh-TW" sz="3200" b="1" i="0" u="none" strike="noStrike" cap="none">
                <a:solidFill>
                  <a:srgbClr val="FFFFFF"/>
                </a:solidFill>
                <a:latin typeface="Calibri"/>
                <a:ea typeface="Calibri"/>
                <a:cs typeface="Calibri"/>
                <a:sym typeface="Calibri"/>
              </a:rPr>
              <a:t>懇求的人</a:t>
            </a:r>
            <a:br>
              <a:rPr lang="zh-TW" sz="3200" b="0" i="0" u="none" strike="noStrike" cap="none">
                <a:solidFill>
                  <a:srgbClr val="FFFFFF"/>
                </a:solidFill>
                <a:latin typeface="Calibri"/>
                <a:ea typeface="Calibri"/>
                <a:cs typeface="Calibri"/>
                <a:sym typeface="Calibri"/>
              </a:rPr>
            </a:br>
            <a:r>
              <a:rPr lang="zh-TW" sz="2000" b="0" i="0" u="none" strike="noStrike" cap="none">
                <a:solidFill>
                  <a:srgbClr val="FFFFFF"/>
                </a:solidFill>
                <a:latin typeface="Calibri"/>
                <a:ea typeface="Calibri"/>
                <a:cs typeface="Calibri"/>
                <a:sym typeface="Calibri"/>
              </a:rPr>
              <a:t>A Pleading Person </a:t>
            </a:r>
            <a:br>
              <a:rPr lang="zh-TW" sz="2000" b="0" i="0" u="none" strike="noStrike" cap="none">
                <a:solidFill>
                  <a:srgbClr val="FFFFFF"/>
                </a:solidFill>
                <a:latin typeface="Calibri"/>
                <a:ea typeface="Calibri"/>
                <a:cs typeface="Calibri"/>
                <a:sym typeface="Calibri"/>
              </a:rPr>
            </a:br>
            <a:r>
              <a:rPr lang="zh-TW" sz="3200" b="1" i="0" u="none" strike="noStrike" cap="none">
                <a:solidFill>
                  <a:srgbClr val="FFFFFF"/>
                </a:solidFill>
                <a:latin typeface="Calibri"/>
                <a:ea typeface="Calibri"/>
                <a:cs typeface="Calibri"/>
                <a:sym typeface="Calibri"/>
              </a:rPr>
              <a:t>渴慕的人</a:t>
            </a:r>
            <a:br>
              <a:rPr lang="zh-TW" sz="3200" b="0" i="0" u="none" strike="noStrike" cap="none">
                <a:solidFill>
                  <a:srgbClr val="FFFFFF"/>
                </a:solidFill>
                <a:latin typeface="Calibri"/>
                <a:ea typeface="Calibri"/>
                <a:cs typeface="Calibri"/>
                <a:sym typeface="Calibri"/>
              </a:rPr>
            </a:br>
            <a:r>
              <a:rPr lang="zh-TW" sz="2000" b="0" i="0" u="none" strike="noStrike" cap="none">
                <a:solidFill>
                  <a:srgbClr val="FFFFFF"/>
                </a:solidFill>
                <a:latin typeface="Calibri"/>
                <a:ea typeface="Calibri"/>
                <a:cs typeface="Calibri"/>
                <a:sym typeface="Calibri"/>
              </a:rPr>
              <a:t>A Thirsty Person</a:t>
            </a:r>
            <a:endParaRPr sz="2000" b="0" i="0" u="none" strike="noStrike" cap="none">
              <a:solidFill>
                <a:srgbClr val="FFFFFF"/>
              </a:solidFill>
              <a:latin typeface="Calibri"/>
              <a:ea typeface="Calibri"/>
              <a:cs typeface="Calibri"/>
              <a:sym typeface="Calibri"/>
            </a:endParaRPr>
          </a:p>
        </p:txBody>
      </p:sp>
      <p:sp>
        <p:nvSpPr>
          <p:cNvPr id="1158" name="Google Shape;1158;p9"/>
          <p:cNvSpPr txBox="1"/>
          <p:nvPr/>
        </p:nvSpPr>
        <p:spPr>
          <a:xfrm>
            <a:off x="4300852" y="1334379"/>
            <a:ext cx="2779930" cy="36933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FF"/>
              </a:buClr>
              <a:buSzPts val="1800"/>
              <a:buFont typeface="Calibri"/>
              <a:buNone/>
            </a:pPr>
            <a:r>
              <a:rPr lang="zh-TW" sz="1800" b="1" i="0" u="none" strike="noStrike" cap="none">
                <a:solidFill>
                  <a:srgbClr val="FFFFFF"/>
                </a:solidFill>
                <a:latin typeface="Calibri"/>
                <a:ea typeface="Calibri"/>
                <a:cs typeface="Calibri"/>
                <a:sym typeface="Calibri"/>
              </a:rPr>
              <a:t>Holy Spirit's Movement</a:t>
            </a:r>
            <a:endParaRPr/>
          </a:p>
        </p:txBody>
      </p:sp>
    </p:spTree>
  </p:cSld>
  <p:clrMapOvr>
    <a:masterClrMapping/>
  </p:clrMapOvr>
</p:sld>
</file>

<file path=ppt/theme/theme1.xml><?xml version="1.0" encoding="utf-8"?>
<a:theme xmlns:a="http://schemas.openxmlformats.org/drawingml/2006/main" name="1_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6_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Office Theme">
  <a:themeElements>
    <a:clrScheme name="Marquee">
      <a:dk1>
        <a:srgbClr val="000000"/>
      </a:dk1>
      <a:lt1>
        <a:srgbClr val="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4_Office 佈景主題">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9_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0_Office 佈景主題">
  <a:themeElements>
    <a:clrScheme name="藍色 II">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1_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佈景主題">
  <a:themeElements>
    <a:clrScheme name="藍綠色">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4841</Words>
  <Application>Microsoft Office PowerPoint</Application>
  <PresentationFormat>Widescreen</PresentationFormat>
  <Paragraphs>257</Paragraphs>
  <Slides>44</Slides>
  <Notes>44</Notes>
  <HiddenSlides>0</HiddenSlides>
  <MMClips>0</MMClips>
  <ScaleCrop>false</ScaleCrop>
  <HeadingPairs>
    <vt:vector size="6" baseType="variant">
      <vt:variant>
        <vt:lpstr>Fonts Used</vt:lpstr>
      </vt:variant>
      <vt:variant>
        <vt:i4>10</vt:i4>
      </vt:variant>
      <vt:variant>
        <vt:lpstr>Theme</vt:lpstr>
      </vt:variant>
      <vt:variant>
        <vt:i4>14</vt:i4>
      </vt:variant>
      <vt:variant>
        <vt:lpstr>Slide Titles</vt:lpstr>
      </vt:variant>
      <vt:variant>
        <vt:i4>44</vt:i4>
      </vt:variant>
    </vt:vector>
  </HeadingPairs>
  <TitlesOfParts>
    <vt:vector size="68" baseType="lpstr">
      <vt:lpstr>Sen</vt:lpstr>
      <vt:lpstr>Verdana</vt:lpstr>
      <vt:lpstr>Calibri</vt:lpstr>
      <vt:lpstr>EB Garamond</vt:lpstr>
      <vt:lpstr>Lustria</vt:lpstr>
      <vt:lpstr>Algerian</vt:lpstr>
      <vt:lpstr>Montserrat Medium</vt:lpstr>
      <vt:lpstr>Arial</vt:lpstr>
      <vt:lpstr>Federo</vt:lpstr>
      <vt:lpstr>Cambria</vt:lpstr>
      <vt:lpstr>1_Office 佈景主題</vt:lpstr>
      <vt:lpstr>7_Office 佈景主題</vt:lpstr>
      <vt:lpstr>10_Office 佈景主題</vt:lpstr>
      <vt:lpstr>11_Office 佈景主題</vt:lpstr>
      <vt:lpstr>3_Office 佈景主題</vt:lpstr>
      <vt:lpstr>5_Office 佈景主題</vt:lpstr>
      <vt:lpstr>2_Office 佈景主題</vt:lpstr>
      <vt:lpstr>Office 佈景主題</vt:lpstr>
      <vt:lpstr>6_Office 佈景主題</vt:lpstr>
      <vt:lpstr>16_Office 佈景主題</vt:lpstr>
      <vt:lpstr>2_Office Theme</vt:lpstr>
      <vt:lpstr>14_Office 佈景主題</vt:lpstr>
      <vt:lpstr>3_Office Theme</vt:lpstr>
      <vt:lpstr>9_Office 佈景主題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四個最 The Four most…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Chiang</dc:creator>
  <cp:lastModifiedBy>Fang, Michelle</cp:lastModifiedBy>
  <cp:revision>1</cp:revision>
  <dcterms:created xsi:type="dcterms:W3CDTF">2020-11-27T17:34:52Z</dcterms:created>
  <dcterms:modified xsi:type="dcterms:W3CDTF">2022-03-21T04:41:15Z</dcterms:modified>
</cp:coreProperties>
</file>