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1189" r:id="rId3"/>
    <p:sldId id="1238" r:id="rId4"/>
    <p:sldId id="1366" r:id="rId5"/>
    <p:sldId id="1364" r:id="rId6"/>
    <p:sldId id="1365" r:id="rId7"/>
    <p:sldId id="1202" r:id="rId8"/>
    <p:sldId id="1331" r:id="rId9"/>
    <p:sldId id="1342" r:id="rId10"/>
    <p:sldId id="1367" r:id="rId11"/>
    <p:sldId id="1348" r:id="rId12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2T17:35:36.438" idx="1">
    <p:pos x="10" y="10"/>
    <p:text/>
  </p:cm>
  <p:cm authorId="1" dt="2022-09-02T17:35:38.494" idx="2">
    <p:pos x="166" y="16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127125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新衣新酒新皮袋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路加福音</a:t>
            </a:r>
            <a:r>
              <a:rPr 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5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：</a:t>
            </a:r>
            <a:r>
              <a:rPr 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33-38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" y="179705"/>
            <a:ext cx="3710305" cy="281432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542415" y="1047750"/>
            <a:ext cx="706501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我今天為你祝福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耶和華必天天看顧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你在家在外</a:t>
            </a:r>
            <a:r>
              <a:rPr lang="en-US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你出你入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耶和華必一路保護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你當除去恐懼的心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因為這不是從神來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靠著耶穌永不搖動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00000"/>
              </a:lnSpc>
              <a:buNone/>
            </a:pP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我們一生蒙了大福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581400" y="28575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我今天為你祝福</a:t>
            </a:r>
            <a:endParaRPr lang="zh-CN" sz="3200" u="sng" err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5" y="57445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4267200" y="67500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主賜平安</a:t>
            </a:r>
            <a:endParaRPr lang="zh-CN" altLang="en-US" sz="3200" b="1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778625" y="1504950"/>
            <a:ext cx="921385" cy="2936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新衣新酒新皮袋</a:t>
            </a:r>
            <a:endParaRPr lang="zh-CN" altLang="en-US" sz="3200" b="1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435225" y="1504950"/>
            <a:ext cx="921385" cy="2936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。。。。。。。</a:t>
            </a:r>
            <a:endParaRPr lang="zh-CN" altLang="en-US" sz="3200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50"/>
            <a:ext cx="3718560" cy="282067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4343400" y="590550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主賜平安</a:t>
            </a:r>
            <a:endParaRPr lang="zh-CN" altLang="en-US" sz="3200" b="1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010400" y="1504950"/>
            <a:ext cx="921385" cy="2936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新衣新酒新皮袋</a:t>
            </a:r>
            <a:endParaRPr lang="zh-CN" altLang="en-US" sz="3200" b="1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90800" y="1504950"/>
            <a:ext cx="921385" cy="2936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highlight>
                  <a:srgbClr val="FF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新人新心新生命</a:t>
            </a:r>
            <a:endParaRPr lang="zh-CN" altLang="en-US" sz="3200" b="1">
              <a:highlight>
                <a:srgbClr val="FF00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651272"/>
          </a:xfrm>
        </p:spPr>
        <p:txBody>
          <a:bodyPr/>
          <a:lstStyle/>
          <a:p>
            <a:r>
              <a:rPr lang="zh-CN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路加福音</a:t>
            </a:r>
            <a:r>
              <a:rPr 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CN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33-39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85" y="946785"/>
            <a:ext cx="8154035" cy="3633470"/>
          </a:xfrm>
        </p:spPr>
        <p:txBody>
          <a:bodyPr>
            <a:normAutofit fontScale="25000"/>
          </a:bodyPr>
          <a:lstStyle/>
          <a:p>
            <a:pPr>
              <a:buNone/>
            </a:pPr>
            <a:r>
              <a:rPr lang="en-US" sz="128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33 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他們說：「</a:t>
            </a:r>
            <a:r>
              <a:rPr lang="zh-CN" altLang="en-US" sz="12800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的門徒屢次禁食、祈禱，法利賽人的門徒也是這樣，唯獨你的門徒又吃又喝。」</a:t>
            </a:r>
            <a:r>
              <a:rPr 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1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sz="128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34 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耶穌對他們說：「</a:t>
            </a:r>
            <a:r>
              <a:rPr lang="zh-CN" altLang="en-US" sz="128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新郎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和陪伴之人同在的時候，豈能叫陪伴之人禁食呢？</a:t>
            </a:r>
            <a:r>
              <a:rPr 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1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sz="128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35 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但日子將到，</a:t>
            </a:r>
            <a:r>
              <a:rPr lang="zh-CN" altLang="en-US" sz="128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新郎</a:t>
            </a:r>
            <a:r>
              <a:rPr lang="zh-CN" altLang="en-US" sz="1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要離開他們，那日他們就要禁食了。」</a:t>
            </a:r>
            <a:endParaRPr lang="en-US" sz="1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br>
              <a:rPr 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3083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05" y="742950"/>
            <a:ext cx="7395845" cy="42291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36 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耶穌又設一個比喻，對他們說：「沒有人把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新衣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服撕下一塊來補在舊衣服上，若是這樣，就把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新的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撕破了，並且所撕下來的那塊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新的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和舊的也不相稱。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sz="2800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37 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也沒有人把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新酒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裝在舊皮袋裡，若是這樣，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新酒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必將皮袋裂開，酒便漏出來，皮袋也就壞了。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sz="2800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38 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新酒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必須裝在</a:t>
            </a:r>
            <a:r>
              <a:rPr lang="zh-CN" altLang="en-US" sz="2800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新皮袋</a:t>
            </a:r>
            <a:r>
              <a:rPr lang="zh-CN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裡。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endParaRPr lang="en-US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endParaRPr lang="zh-CN" altLang="en-US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3276600" y="2038350"/>
            <a:ext cx="443420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LET IT GO 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&amp;</a:t>
            </a:r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MOVE ON !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" y="209845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85950"/>
            <a:ext cx="7821930" cy="1689100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從舊轉新</a:t>
            </a: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在一念之間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捨得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" y="209845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76350"/>
            <a:ext cx="8326755" cy="1348740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cs typeface="Calibri" panose="020F0502020204030204" charset="0"/>
              </a:rPr>
              <a:t>人活著不能只看昨天有什麼</a:t>
            </a: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cs typeface="Calibri" panose="020F0502020204030204" charset="0"/>
              </a:rPr>
              <a:t>也</a:t>
            </a:r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cs typeface="Calibri" panose="020F0502020204030204" charset="0"/>
              </a:rPr>
              <a:t>不能一直活在過去的痛苦</a:t>
            </a: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" y="209845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85950"/>
            <a:ext cx="7821930" cy="1138555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新人</a:t>
            </a:r>
            <a:r>
              <a:rPr 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 </a:t>
            </a: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新心</a:t>
            </a:r>
            <a:r>
              <a:rPr 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 </a:t>
            </a: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新生命</a:t>
            </a:r>
            <a:endParaRPr sz="4400" b="1"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461</Words>
  <Application>WPS Presentation</Application>
  <PresentationFormat>On-screen Show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SimSun</vt:lpstr>
      <vt:lpstr>Wingdings</vt:lpstr>
      <vt:lpstr>Microsoft JhengHei</vt:lpstr>
      <vt:lpstr>Calibri</vt:lpstr>
      <vt:lpstr>Microsoft YaHei</vt:lpstr>
      <vt:lpstr>Arial Unicode MS</vt:lpstr>
      <vt:lpstr>Segoe UI Black</vt:lpstr>
      <vt:lpstr>Sylfaen</vt:lpstr>
      <vt:lpstr>Segoe UI Semilight</vt:lpstr>
      <vt:lpstr>Segoe UI Light</vt:lpstr>
      <vt:lpstr>Segoe Script</vt:lpstr>
      <vt:lpstr>MingLiU_HKSCS</vt:lpstr>
      <vt:lpstr>Microsoft Tai Le</vt:lpstr>
      <vt:lpstr>Default Design</vt:lpstr>
      <vt:lpstr>紅塵中的歡喜悲傷                </vt:lpstr>
      <vt:lpstr>紅塵滾滾、人性依舊！</vt:lpstr>
      <vt:lpstr>PowerPoint 演示文稿</vt:lpstr>
      <vt:lpstr>路加福音5：33-39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65</cp:revision>
  <dcterms:created xsi:type="dcterms:W3CDTF">2022-05-19T02:38:00Z</dcterms:created>
  <dcterms:modified xsi:type="dcterms:W3CDTF">2022-12-31T17:38:29Z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3AD33865AC0A418A92559C2A1F90AC63</vt:lpwstr>
  </property>
  <property fmtid="{D5CDD505-2E9C-101B-9397-08002B2CF9AE}" pid="5" name="KSOProductBuildVer">
    <vt:lpwstr>1033-11.2.0.11440</vt:lpwstr>
  </property>
</Properties>
</file>