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sldIdLst>
    <p:sldId id="1822" r:id="rId3"/>
    <p:sldId id="1857" r:id="rId4"/>
    <p:sldId id="1741" r:id="rId5"/>
    <p:sldId id="1782" r:id="rId6"/>
    <p:sldId id="1780" r:id="rId7"/>
    <p:sldId id="1852" r:id="rId8"/>
    <p:sldId id="1858" r:id="rId9"/>
    <p:sldId id="1859" r:id="rId10"/>
    <p:sldId id="1860" r:id="rId11"/>
    <p:sldId id="1861" r:id="rId12"/>
    <p:sldId id="1723" r:id="rId13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62200" y="1352550"/>
            <a:ext cx="5046980" cy="1102360"/>
          </a:xfrm>
        </p:spPr>
        <p:txBody>
          <a:bodyPr/>
          <a:p>
            <a:pPr algn="ctr"/>
            <a:r>
              <a:rPr lang="zh-CN" altLang="en-US" sz="4800" b="1">
                <a:solidFill>
                  <a:schemeClr val="tx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主能使你站住	</a:t>
            </a:r>
            <a:endParaRPr lang="zh-CN" altLang="en-US" sz="6000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257550"/>
            <a:ext cx="6400800" cy="989965"/>
          </a:xfrm>
        </p:spPr>
        <p:txBody>
          <a:bodyPr/>
          <a:p>
            <a:r>
              <a:rPr lang="zh-CN" altLang="en-US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羅 馬 書 </a:t>
            </a:r>
            <a:r>
              <a:rPr lang="zh-CN" altLang="en-US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 14：</a:t>
            </a:r>
            <a:r>
              <a:rPr lang="en-US" altLang="zh-CN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1-4</a:t>
            </a:r>
            <a:r>
              <a:rPr lang="zh-CN" altLang="en-US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	</a:t>
            </a:r>
            <a:endParaRPr lang="zh-CN" altLang="en-US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  <a:p>
            <a:endParaRPr lang="zh-CN" altLang="en-US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  <a:p>
            <a:endParaRPr lang="en-US"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1" name="Picture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1335405" y="374015"/>
            <a:ext cx="6424930" cy="46177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1555750" y="57150"/>
            <a:ext cx="7113905" cy="148590"/>
          </a:xfrm>
        </p:spPr>
        <p:txBody>
          <a:bodyPr/>
          <a:p>
            <a:endParaRPr lang="en-US" altLang="zh-CN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pic>
        <p:nvPicPr>
          <p:cNvPr id="100" name="Content Placeholder 99"/>
          <p:cNvPicPr/>
          <p:nvPr>
            <p:ph sz="quarter" idx="4"/>
          </p:nvPr>
        </p:nvPicPr>
        <p:blipFill>
          <a:blip r:embed="rId1"/>
          <a:stretch>
            <a:fillRect/>
          </a:stretch>
        </p:blipFill>
        <p:spPr>
          <a:xfrm>
            <a:off x="530860" y="133350"/>
            <a:ext cx="7802245" cy="4797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1219200" y="209550"/>
            <a:ext cx="686625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2800" b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他或站住、或跌倒，自有他的主人在，</a:t>
            </a:r>
            <a:br>
              <a:rPr sz="2800" b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sz="2800" b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而且他也必要站住、因為主能使他站住。</a:t>
            </a:r>
            <a:endParaRPr sz="2400" b="1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16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羅馬書13：4</a:t>
            </a:r>
            <a:endParaRPr lang="en-US" sz="160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83590"/>
          </a:xfrm>
        </p:spPr>
        <p:txBody>
          <a:bodyPr/>
          <a:p>
            <a:r>
              <a:rPr lang="zh-CN" altLang="en-US" sz="32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羅 馬 書 </a:t>
            </a:r>
            <a:r>
              <a:rPr lang="zh-CN" altLang="en-US" sz="32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14：</a:t>
            </a:r>
            <a:r>
              <a:rPr lang="en-US" altLang="zh-CN" sz="32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1-4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930" y="837565"/>
            <a:ext cx="8586470" cy="4184015"/>
          </a:xfrm>
        </p:spPr>
        <p:txBody>
          <a:bodyPr/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 </a:t>
            </a:r>
            <a:r>
              <a:rPr lang="en-US" sz="28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信 心</a:t>
            </a: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軟 弱 的 ， 你 們 要 接 納 ， 但 不 要 辯 論 所 疑 惑 的 事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 有 人 信 百 物 都可吃；但那軟弱的， 只 吃 蔬 菜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 吃 的 人 不 可 輕 看 不 吃 的 人 ； 不 吃 的 人 不 可 論 斷 吃 的 人 ； 因 為 神 已 經 收 納 他 了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 你 是 誰 ， 竟 論 斷 別 人 的 僕 人 呢 ？ 他 或 站 住 ， 或 跌 倒 ， 自 有 他 的 主 人 在 ； 而 且 他 也 必 要 站 住 ， 因 為 </a:t>
            </a:r>
            <a:r>
              <a:rPr lang="en-US" sz="28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主 能 使 他 站 住</a:t>
            </a: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87195"/>
            <a:ext cx="7772400" cy="1769110"/>
          </a:xfrm>
        </p:spPr>
        <p:txBody>
          <a:bodyPr/>
          <a:lstStyle/>
          <a:p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這世上永遠有支持你的人</a:t>
            </a:r>
            <a:b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也永遠有不支持你的人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01727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57350"/>
            <a:ext cx="7772400" cy="1769110"/>
          </a:xfrm>
        </p:spPr>
        <p:txBody>
          <a:bodyPr/>
          <a:lstStyle/>
          <a:p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不要去理會永無止境的輕看和論斷    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498850"/>
            <a:ext cx="6400800" cy="1073150"/>
          </a:xfrm>
        </p:spPr>
        <p:txBody>
          <a:bodyPr/>
          <a:lstStyle/>
          <a:p>
            <a:endParaRPr lang="zh-CN" altLang="en-US"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87195"/>
            <a:ext cx="7772400" cy="1044575"/>
          </a:xfrm>
        </p:spPr>
        <p:txBody>
          <a:bodyPr/>
          <a:lstStyle/>
          <a:p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你是誰？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01727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187450"/>
            <a:ext cx="7772400" cy="1769110"/>
          </a:xfrm>
        </p:spPr>
        <p:txBody>
          <a:bodyPr/>
          <a:lstStyle/>
          <a:p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每一個生命都有他（</a:t>
            </a: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她）的主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371600" y="2876550"/>
            <a:ext cx="7378700" cy="1073150"/>
          </a:xfrm>
        </p:spPr>
        <p:txBody>
          <a:bodyPr/>
          <a:lstStyle/>
          <a:p>
            <a:r>
              <a:rPr lang="zh-CN" altLang="en-US" sz="36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每一個生命都值得最基本的尊重</a:t>
            </a:r>
            <a:endParaRPr lang="zh-CN" altLang="en-US" sz="36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7435" y="1504950"/>
            <a:ext cx="7772400" cy="1044575"/>
          </a:xfrm>
        </p:spPr>
        <p:txBody>
          <a:bodyPr/>
          <a:lstStyle/>
          <a:p>
            <a:r>
              <a:rPr 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大兒子：</a:t>
            </a:r>
            <a:r>
              <a:rPr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但</a:t>
            </a:r>
            <a:r>
              <a:rPr sz="28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你這個兒子</a:t>
            </a:r>
            <a:r>
              <a:rPr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和娼妓吞盡了你的產業</a:t>
            </a: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  <a:r>
              <a:rPr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222375" y="2876550"/>
            <a:ext cx="7461885" cy="1017270"/>
          </a:xfrm>
        </p:spPr>
        <p:txBody>
          <a:bodyPr/>
          <a:lstStyle/>
          <a:p>
            <a:r>
              <a:rPr 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父親對他說：『</a:t>
            </a:r>
            <a:r>
              <a:rPr lang="zh-CN" sz="28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兒啊</a:t>
            </a:r>
            <a:r>
              <a:rPr 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！</a:t>
            </a:r>
            <a:r>
              <a:rPr lang="en-US" alt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...只是</a:t>
            </a:r>
            <a:r>
              <a:rPr lang="en-US" altLang="zh-CN" sz="28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你這個兄弟</a:t>
            </a:r>
            <a:r>
              <a:rPr lang="en-US" alt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是...</a:t>
            </a:r>
            <a:endParaRPr lang="en-US" altLang="zh-CN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885950"/>
            <a:ext cx="7772400" cy="2201545"/>
          </a:xfrm>
        </p:spPr>
        <p:txBody>
          <a:bodyPr/>
          <a:lstStyle/>
          <a:p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父親卻吩咐僕人說：『把那</a:t>
            </a:r>
            <a:r>
              <a:rPr sz="32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上好的袍子</a:t>
            </a: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快拿出來給他穿，把</a:t>
            </a:r>
            <a:r>
              <a:rPr sz="32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戒指</a:t>
            </a: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戴在他指頭上，把</a:t>
            </a:r>
            <a:r>
              <a:rPr sz="32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鞋</a:t>
            </a:r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穿在他腳上， 把那肥牛犢牽來宰了</a:t>
            </a:r>
            <a:r>
              <a:rPr lang="en-US"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4198620"/>
            <a:ext cx="6400800" cy="7620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575</Words>
  <Application>WPS Presentation</Application>
  <PresentationFormat>On-screen Show (16:9)</PresentationFormat>
  <Paragraphs>34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Microsoft JhengHei UI</vt:lpstr>
      <vt:lpstr>Microsoft YaHei</vt:lpstr>
      <vt:lpstr>Microsoft JhengHei</vt:lpstr>
      <vt:lpstr>Arial Unicode MS</vt:lpstr>
      <vt:lpstr>Calibri</vt:lpstr>
      <vt:lpstr>Default Design</vt:lpstr>
      <vt:lpstr>你的人生在神的計劃之中	</vt:lpstr>
      <vt:lpstr>PowerPoint 演示文稿</vt:lpstr>
      <vt:lpstr>羅 馬 書 8：28-34</vt:lpstr>
      <vt:lpstr>人生所發生的每一件事都是有意義的             </vt:lpstr>
      <vt:lpstr>人生是生命中每一個10% 的積累             </vt:lpstr>
      <vt:lpstr>神的計劃 + 人的責任             </vt:lpstr>
      <vt:lpstr>不要去理會永無止境的輕看和論斷             </vt:lpstr>
      <vt:lpstr>你是誰？             </vt:lpstr>
      <vt:lpstr>你是誰？             </vt:lpstr>
      <vt:lpstr>PowerPoint 演示文稿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148</cp:revision>
  <dcterms:created xsi:type="dcterms:W3CDTF">2022-05-19T02:38:00Z</dcterms:created>
  <dcterms:modified xsi:type="dcterms:W3CDTF">2023-05-06T19:44:32Z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C36C30DD4D92441EB64BE4066219A096</vt:lpwstr>
  </property>
  <property fmtid="{D5CDD505-2E9C-101B-9397-08002B2CF9AE}" pid="5" name="KSOProductBuildVer">
    <vt:lpwstr>1033-11.2.0.11537</vt:lpwstr>
  </property>
</Properties>
</file>