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1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00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26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1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0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6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0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5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9A3A-7F21-4A97-A01E-FF98B045D472}" type="datetimeFigureOut">
              <a:rPr lang="zh-CN" altLang="en-US" smtClean="0"/>
              <a:t>2023/09/17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D0D5-1D53-46E5-9C46-7DD539C72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28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4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7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9"/>
            <a:ext cx="12186710" cy="68609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4729" y="1734671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mtClean="0">
                <a:solidFill>
                  <a:schemeClr val="bg1"/>
                </a:solidFill>
              </a:rPr>
              <a:t>視頻 </a:t>
            </a:r>
            <a:r>
              <a:rPr lang="en-US" altLang="zh-CN" sz="4400" b="1" smtClean="0">
                <a:solidFill>
                  <a:schemeClr val="bg1"/>
                </a:solidFill>
              </a:rPr>
              <a:t>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4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5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8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36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0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7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2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4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4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9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9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2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96435" y="1479177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mtClean="0">
                <a:solidFill>
                  <a:schemeClr val="bg1"/>
                </a:solidFill>
              </a:rPr>
              <a:t>視頻 </a:t>
            </a:r>
            <a:r>
              <a:rPr lang="en-US" altLang="zh-CN" sz="4400" b="1" smtClean="0">
                <a:solidFill>
                  <a:schemeClr val="bg1"/>
                </a:solidFill>
              </a:rPr>
              <a:t>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9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4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1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宽屏</PresentationFormat>
  <Paragraphs>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2023-09-17T21:45:43Z</dcterms:created>
  <dcterms:modified xsi:type="dcterms:W3CDTF">2023-09-17T21:53:01Z</dcterms:modified>
</cp:coreProperties>
</file>