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8" r:id="rId3"/>
    <p:sldId id="425" r:id="rId4"/>
    <p:sldId id="258" r:id="rId5"/>
    <p:sldId id="413" r:id="rId6"/>
    <p:sldId id="414" r:id="rId7"/>
    <p:sldId id="406" r:id="rId8"/>
    <p:sldId id="445" r:id="rId9"/>
    <p:sldId id="460" r:id="rId10"/>
    <p:sldId id="446" r:id="rId11"/>
    <p:sldId id="448" r:id="rId12"/>
    <p:sldId id="447" r:id="rId13"/>
    <p:sldId id="394" r:id="rId14"/>
    <p:sldId id="449" r:id="rId15"/>
    <p:sldId id="401" r:id="rId16"/>
    <p:sldId id="312" r:id="rId17"/>
    <p:sldId id="450" r:id="rId18"/>
    <p:sldId id="456" r:id="rId19"/>
    <p:sldId id="45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508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378" y="90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6B99-7762-4A85-AEF1-DEF645AC156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47B8-326F-4AD1-B12C-F95FE29052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6686550" cy="183070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為什麼要</a:t>
            </a:r>
            <a:r>
              <a:rPr lang="en-US" altLang="zh-CN" sz="48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感謝我們的神</a:t>
            </a:r>
            <a:r>
              <a:rPr lang="en-US" altLang="zh-CN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endParaRPr lang="zh-CN" altLang="en-US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48200"/>
            <a:ext cx="5658485" cy="1398905"/>
          </a:xfrm>
        </p:spPr>
        <p:txBody>
          <a:bodyPr>
            <a:normAutofit/>
          </a:bodyPr>
          <a:lstStyle/>
          <a:p>
            <a:r>
              <a:rPr lang="en-US" altLang="zh-CN" sz="3075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詩篇 147</a:t>
            </a:r>
            <a:r>
              <a:rPr lang="zh-CN" altLang="en-US" sz="3075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   </a:t>
            </a:r>
            <a:r>
              <a:rPr lang="en-US" sz="3075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 </a:t>
            </a:r>
            <a:br>
              <a:rPr lang="en-US" sz="3075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</a:br>
            <a:endParaRPr lang="en-US" altLang="zh-CN" sz="3075" dirty="0">
              <a:solidFill>
                <a:schemeClr val="tx1"/>
              </a:solidFill>
              <a:latin typeface="Microsoft JhengHei" panose="020B0604030504040204" pitchFamily="34" charset="-120"/>
              <a:ea typeface="SimSun" panose="02010600030101010101" pitchFamily="2" charset="-122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" y="0"/>
            <a:ext cx="4383405" cy="365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90600" y="1981200"/>
            <a:ext cx="78346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神坐在地球大圈之上</a:t>
            </a:r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。</a:t>
            </a:r>
          </a:p>
          <a:p>
            <a:pPr algn="ctr"/>
            <a:r>
              <a:rPr lang="zh-CN" sz="3600" dirty="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（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以賽亞書40：22</a:t>
            </a:r>
            <a:r>
              <a:rPr lang="zh-CN" sz="3600" dirty="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）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72945" y="4064635"/>
            <a:ext cx="59766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神將北極鋪在空中， 將大地懸在虛空。</a:t>
            </a:r>
          </a:p>
          <a:p>
            <a:pPr algn="ctr"/>
            <a:r>
              <a:rPr lang="zh-CN" altLang="en-US" sz="400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</a:rPr>
              <a:t>（</a:t>
            </a:r>
            <a:r>
              <a:rPr lang="en-US" sz="40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約伯記26：7</a:t>
            </a:r>
            <a:r>
              <a:rPr lang="zh-CN" altLang="en-US" sz="400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14400" y="2667000"/>
            <a:ext cx="78346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D</a:t>
            </a:r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iscovery 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vs</a:t>
            </a:r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C</a:t>
            </a:r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reation</a:t>
            </a:r>
          </a:p>
          <a:p>
            <a:pPr algn="ctr"/>
            <a:endParaRPr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algn="ctr"/>
            <a:r>
              <a:rPr 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發現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sz="4000" b="1" dirty="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、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發明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altLang="zh-CN" sz="40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+mn-ea"/>
              </a:rPr>
              <a:t>≠ </a:t>
            </a:r>
            <a:r>
              <a:rPr lang="zh-CN" altLang="en-US" sz="40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+mn-ea"/>
              </a:rPr>
              <a:t>創造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14400" y="2057400"/>
            <a:ext cx="78346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雲中倒出水來，天空發出聲響，你的箭也飛向四方。你的雷聲在旋風中電光照亮世界，大地戰抖震動。</a:t>
            </a:r>
            <a:r>
              <a:rPr lang="zh-CN"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詩篇77：17-18</a:t>
            </a:r>
            <a:r>
              <a:rPr lang="zh-CN"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5675" cy="23710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17270" y="1752600"/>
            <a:ext cx="7891145" cy="5479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4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祂是旌旗 - 尼希 </a:t>
            </a:r>
            <a:r>
              <a:rPr lang="en-US" altLang="zh-CN"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Yehovah Nissi </a:t>
            </a:r>
          </a:p>
          <a:p>
            <a:r>
              <a:rPr lang="en-US" altLang="zh-CN" sz="4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The Lord is my Banner</a:t>
            </a:r>
            <a:r>
              <a:rPr lang="en-US" altLang="zh-CN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（得勝）</a:t>
            </a:r>
            <a:endParaRPr lang="en-US" altLang="zh-CN" sz="40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lang="en-US" altLang="zh-CN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（出17：15）</a:t>
            </a:r>
          </a:p>
          <a:p>
            <a:r>
              <a:rPr lang="en-US" altLang="zh-CN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15 摩 西 築 了 一 座 壇 ， 起 名 叫 耶 和 華 尼 西 （ 就 是 耶 和 華 是 我 旌 旗 的 意 思 ） ，</a:t>
            </a:r>
          </a:p>
          <a:p>
            <a:r>
              <a:rPr lang="en-US" altLang="zh-CN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16 又 說 ： 耶 和 華 已 經 起 了 誓 ， 必 世 世 代 代 和 亞 瑪 力 人 爭 戰 。</a:t>
            </a:r>
          </a:p>
          <a:p>
            <a:endParaRPr lang="en-US" altLang="zh-CN" sz="36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75970" y="1981200"/>
            <a:ext cx="8281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祂是公義 - 齊根努 </a:t>
            </a:r>
            <a:r>
              <a:rPr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Yehovah</a:t>
            </a: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Tsidqenu </a:t>
            </a:r>
          </a:p>
          <a:p>
            <a:pPr algn="ctr"/>
            <a:r>
              <a:rPr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‘The Lord Is Our Righteousness.’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75970" y="3581400"/>
            <a:ext cx="80606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（耶23：6）</a:t>
            </a:r>
            <a:r>
              <a:rPr lang="en-US" sz="40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在他的日子，猶大必得救，以色 列也安然居住。他的名必稱為 耶和華 ─ 我們的義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9130" cy="216979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914400" y="1600200"/>
            <a:ext cx="80010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祂是預備 - 以勒 Yᵉhovah Yireh</a:t>
            </a:r>
          </a:p>
          <a:p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lang="en-US" sz="320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（創世紀22：14）</a:t>
            </a:r>
            <a:r>
              <a:rPr lang="en-US" sz="360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亞伯拉罕給那地方起 名叫耶和華以勒 ( 意思就是耶和華必預 備的意思 )，直到今日人還說：在耶和 華的山上必有預備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43000" y="2057400"/>
            <a:ext cx="767588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祂是牧者 - 羅伊 ro`iy </a:t>
            </a:r>
          </a:p>
          <a:p>
            <a:pPr algn="ctr"/>
            <a:r>
              <a:rPr 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Lord is my shepherd</a:t>
            </a:r>
            <a:r>
              <a:rPr lang="en-US" sz="4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endParaRPr sz="4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sz="400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（詩篇 23：1）耶 和 華 是 我 的 牧 者 ， 我 必 不 致 缺 乏 。</a:t>
            </a:r>
          </a:p>
          <a:p>
            <a:pPr algn="ctr"/>
            <a:endParaRPr sz="4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zh-CN" altLang="en-US" sz="44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9130" cy="216979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85800" y="1828800"/>
            <a:ext cx="816991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祂是平安 - 沙龍 Yehavah shalom</a:t>
            </a:r>
          </a:p>
          <a:p>
            <a:pPr algn="ctr"/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“The Lord is Peace”</a:t>
            </a:r>
          </a:p>
          <a:p>
            <a:pPr algn="ctr"/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（士6：24）</a:t>
            </a:r>
            <a:r>
              <a:rPr lang="en-US" sz="360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於是基甸在那裡為耶和華 築了一座壇，起名叫耶和華沙龍 （ 就 是耶和華賜平安的意思）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9130" cy="216979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033780" y="2286000"/>
            <a:ext cx="75831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7 你們要以</a:t>
            </a:r>
            <a:r>
              <a:rPr lang="en-US" sz="4000" b="1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感謝</a:t>
            </a:r>
            <a:r>
              <a:rPr lang="en-US" sz="4000" b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向耶和華</a:t>
            </a:r>
            <a:r>
              <a:rPr lang="en-US" sz="4000" b="1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歌唱</a:t>
            </a:r>
            <a:r>
              <a:rPr lang="en-US" sz="4000" b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，用琴</a:t>
            </a:r>
            <a:r>
              <a:rPr lang="en-US" sz="4000" b="1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向我們的神</a:t>
            </a:r>
            <a:r>
              <a:rPr lang="en-US" sz="4000" b="1"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歌頌</a:t>
            </a:r>
            <a:r>
              <a:rPr lang="en-US" sz="4000" b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71220"/>
          </a:xfrm>
        </p:spPr>
        <p:txBody>
          <a:bodyPr/>
          <a:lstStyle/>
          <a:p>
            <a:r>
              <a:rPr lang="zh-CN" altLang="en-US" sz="4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神的</a:t>
            </a:r>
            <a:r>
              <a:rPr lang="en-US" altLang="zh-CN" sz="4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7</a:t>
            </a:r>
            <a:r>
              <a:rPr lang="zh-CN" altLang="en-US" sz="4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個名字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03945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 祂是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同在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- 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沙瑪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shammah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（結48：35）</a:t>
            </a:r>
          </a:p>
          <a:p>
            <a:pPr marL="0" indent="0">
              <a:buNone/>
            </a:pP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 祂是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醫治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- 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拉法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rapha' （出15：26）</a:t>
            </a:r>
          </a:p>
          <a:p>
            <a:pPr marL="0" indent="0">
              <a:buNone/>
            </a:pP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 祂是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旌旗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- 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尼希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（得勝）nissi （出17：15）</a:t>
            </a:r>
          </a:p>
          <a:p>
            <a:pPr marL="0" indent="0">
              <a:buNone/>
            </a:pP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4 祂是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公義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- 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齊根努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Yehovah </a:t>
            </a:r>
            <a:r>
              <a:rPr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Tsidqenu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（耶23：6）</a:t>
            </a:r>
          </a:p>
          <a:p>
            <a:pPr marL="0" indent="0">
              <a:buNone/>
            </a:pP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5 祂是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預備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- 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以勒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Yᵉhovah yireh（創世紀22：14）</a:t>
            </a:r>
          </a:p>
          <a:p>
            <a:pPr marL="0" indent="0">
              <a:buNone/>
            </a:pP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6 祂是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牧者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- 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羅伊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ro`iy （詩篇 23：1）</a:t>
            </a:r>
          </a:p>
          <a:p>
            <a:pPr marL="0" indent="0">
              <a:buNone/>
            </a:pP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7 </a:t>
            </a:r>
            <a:r>
              <a:rPr lang="en-US" sz="280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祂是</a:t>
            </a:r>
            <a:r>
              <a:rPr lang="en-US" sz="2800" b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平安</a:t>
            </a:r>
            <a:r>
              <a:rPr lang="en-US" sz="280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- </a:t>
            </a:r>
            <a:r>
              <a:rPr lang="en-US" sz="2800" b="1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沙龍</a:t>
            </a:r>
            <a:r>
              <a:rPr lang="en-US" sz="280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Yehavah shalom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（士6：24）</a:t>
            </a:r>
            <a:endParaRPr lang="en-US" sz="280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295400" y="2416810"/>
            <a:ext cx="7335520" cy="2538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“ SHALOM“</a:t>
            </a:r>
          </a:p>
          <a:p>
            <a:pPr algn="ctr"/>
            <a:endParaRPr lang="en-US" altLang="zh-CN" sz="4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algn="ctr"/>
            <a:r>
              <a:rPr lang="zh-CN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平安</a:t>
            </a:r>
            <a:r>
              <a:rPr lang="en-US" altLang="zh-CN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782955" y="5395595"/>
            <a:ext cx="25279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San Mateo </a:t>
            </a:r>
            <a:r>
              <a:rPr lang="zh-CN" sz="1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活水基督教會</a:t>
            </a:r>
            <a:r>
              <a:rPr lang="en-US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"/>
            <a:ext cx="4274185" cy="569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400"/>
            <a:ext cx="3666490" cy="62014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zh-CN" alt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" y="695960"/>
            <a:ext cx="8992235" cy="615442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 耶和華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建造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耶路撒冷，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聚集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以色列中被趕散的人。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 他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醫好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傷心的人，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裹好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他們的傷處。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4 他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數點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星宿的數目，一一稱它的名。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5 </a:t>
            </a:r>
            <a:r>
              <a:rPr sz="4000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我們的主為大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，最有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能力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，他的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智慧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無法測度。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6 耶和華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扶持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謙卑人，將惡人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傾覆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於地。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13995" y="640080"/>
            <a:ext cx="8559800" cy="6279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7 你們要以</a:t>
            </a:r>
            <a:r>
              <a:rPr sz="4000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感謝向耶和華歌唱，用琴向我們的神歌頌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。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8 他用雲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遮天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，為地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降雨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，使草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生長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在山上。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9 他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賜食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給走獸和啼叫的小烏鴉。</a:t>
            </a:r>
          </a:p>
          <a:p>
            <a:pPr indent="0">
              <a:buNone/>
            </a:pPr>
            <a:endParaRPr sz="40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10 他</a:t>
            </a:r>
            <a:r>
              <a:rPr sz="4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不喜悅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馬的力大，</a:t>
            </a:r>
            <a:r>
              <a:rPr sz="4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不喜愛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人的腿快。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11 耶和華</a:t>
            </a:r>
            <a:r>
              <a:rPr sz="4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喜愛</a:t>
            </a:r>
            <a:r>
              <a:rPr sz="4000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敬畏他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和</a:t>
            </a:r>
            <a:r>
              <a:rPr sz="4000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盼望他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慈愛的人。</a:t>
            </a:r>
            <a:endParaRPr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indent="0">
              <a:buNone/>
            </a:pPr>
            <a:endParaRPr lang="en-US" sz="36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64820" y="914400"/>
            <a:ext cx="830262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12 耶路撒冷啊，</a:t>
            </a:r>
            <a:r>
              <a:rPr sz="4000" b="1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你要頌讚耶和華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！錫安哪，</a:t>
            </a:r>
            <a:r>
              <a:rPr sz="4000" b="1" dirty="0"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你要讚美你的神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！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13 </a:t>
            </a:r>
            <a:r>
              <a:rPr sz="40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因為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他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堅固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了你的門閂，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賜福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給你中間的兒女。</a:t>
            </a:r>
          </a:p>
          <a:p>
            <a:pPr indent="0">
              <a:buNone/>
            </a:pP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14 他使你境內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平安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，用上好的麥子使你</a:t>
            </a:r>
            <a:r>
              <a:rPr sz="4000" dirty="0"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滿足</a:t>
            </a:r>
            <a:r>
              <a:rPr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73150" y="2667000"/>
            <a:ext cx="75545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祂是同在 - 沙瑪 shammah</a:t>
            </a:r>
          </a:p>
          <a:p>
            <a:pPr algn="ctr"/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The Lord is Here.</a:t>
            </a:r>
          </a:p>
          <a:p>
            <a:pPr algn="ctr"/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從此以後，這城的名字必稱為 耶 和華的所在 。（結48：35）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5650" cy="24999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14400" y="1669415"/>
            <a:ext cx="7834630" cy="5397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祂是醫治 - 拉法 rapha' </a:t>
            </a:r>
          </a:p>
          <a:p>
            <a:pPr algn="ctr"/>
            <a:r>
              <a:rPr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I, the Lord, am your healer</a:t>
            </a:r>
          </a:p>
          <a:p>
            <a:pPr algn="ctr"/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（出15：26）「你若留意聽耶和華你神的話，又行我眼中看為正的事，留心聽我的誡命，守我一切的律例，我就不將所加與埃及人的疾病加在你身上，因為</a:t>
            </a:r>
            <a:r>
              <a:rPr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我耶和華是醫治你的</a:t>
            </a:r>
            <a:r>
              <a:rPr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0" y="1905000"/>
            <a:ext cx="4693285" cy="4848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4590415" cy="304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全屏显示(4:3)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Microsoft JhengHei</vt:lpstr>
      <vt:lpstr>SimSun</vt:lpstr>
      <vt:lpstr>Arial</vt:lpstr>
      <vt:lpstr>Calibri</vt:lpstr>
      <vt:lpstr>Office Theme</vt:lpstr>
      <vt:lpstr>為什麼要感謝我們的神        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神的7個名字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米非波設蒙恩記</dc:title>
  <dc:creator>Jesse</dc:creator>
  <cp:lastModifiedBy>PING</cp:lastModifiedBy>
  <cp:revision>75</cp:revision>
  <dcterms:created xsi:type="dcterms:W3CDTF">2016-07-16T18:50:00Z</dcterms:created>
  <dcterms:modified xsi:type="dcterms:W3CDTF">2023-11-26T22:27:58Z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75A3FC82D2E44FA9BF6B7901DEA91B95_13</vt:lpwstr>
  </property>
  <property fmtid="{D5CDD505-2E9C-101B-9397-08002B2CF9AE}" pid="3" name="KSOProductBuildVer">
    <vt:lpwstr>1033-12.2.0.13306</vt:lpwstr>
  </property>
</Properties>
</file>