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1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FC56-7E28-4568-94FE-690FC7CEB205}" type="datetimeFigureOut">
              <a:rPr lang="zh-CN" altLang="en-US" smtClean="0"/>
              <a:t>2024/3/29/Fri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236-9EEB-4D9A-BFF3-2843D8C36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38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FC56-7E28-4568-94FE-690FC7CEB205}" type="datetimeFigureOut">
              <a:rPr lang="zh-CN" altLang="en-US" smtClean="0"/>
              <a:t>2024/3/29/Fri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236-9EEB-4D9A-BFF3-2843D8C36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07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FC56-7E28-4568-94FE-690FC7CEB205}" type="datetimeFigureOut">
              <a:rPr lang="zh-CN" altLang="en-US" smtClean="0"/>
              <a:t>2024/3/29/Fri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236-9EEB-4D9A-BFF3-2843D8C36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8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FC56-7E28-4568-94FE-690FC7CEB205}" type="datetimeFigureOut">
              <a:rPr lang="zh-CN" altLang="en-US" smtClean="0"/>
              <a:t>2024/3/29/Fri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236-9EEB-4D9A-BFF3-2843D8C36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38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FC56-7E28-4568-94FE-690FC7CEB205}" type="datetimeFigureOut">
              <a:rPr lang="zh-CN" altLang="en-US" smtClean="0"/>
              <a:t>2024/3/29/Fri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236-9EEB-4D9A-BFF3-2843D8C36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14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FC56-7E28-4568-94FE-690FC7CEB205}" type="datetimeFigureOut">
              <a:rPr lang="zh-CN" altLang="en-US" smtClean="0"/>
              <a:t>2024/3/29/Fri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236-9EEB-4D9A-BFF3-2843D8C36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78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FC56-7E28-4568-94FE-690FC7CEB205}" type="datetimeFigureOut">
              <a:rPr lang="zh-CN" altLang="en-US" smtClean="0"/>
              <a:t>2024/3/29/Fri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236-9EEB-4D9A-BFF3-2843D8C36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16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FC56-7E28-4568-94FE-690FC7CEB205}" type="datetimeFigureOut">
              <a:rPr lang="zh-CN" altLang="en-US" smtClean="0"/>
              <a:t>2024/3/29/Fri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236-9EEB-4D9A-BFF3-2843D8C36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41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FC56-7E28-4568-94FE-690FC7CEB205}" type="datetimeFigureOut">
              <a:rPr lang="zh-CN" altLang="en-US" smtClean="0"/>
              <a:t>2024/3/29/Fri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236-9EEB-4D9A-BFF3-2843D8C36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85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FC56-7E28-4568-94FE-690FC7CEB205}" type="datetimeFigureOut">
              <a:rPr lang="zh-CN" altLang="en-US" smtClean="0"/>
              <a:t>2024/3/29/Fri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236-9EEB-4D9A-BFF3-2843D8C36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94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FC56-7E28-4568-94FE-690FC7CEB205}" type="datetimeFigureOut">
              <a:rPr lang="zh-CN" altLang="en-US" smtClean="0"/>
              <a:t>2024/3/29/Fri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236-9EEB-4D9A-BFF3-2843D8C36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28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7FC56-7E28-4568-94FE-690FC7CEB205}" type="datetimeFigureOut">
              <a:rPr lang="zh-CN" altLang="en-US" smtClean="0"/>
              <a:t>2024/3/29/Fri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F6236-9EEB-4D9A-BFF3-2843D8C365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268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9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9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2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79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08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70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3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8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3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6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5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39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6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7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4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</cp:revision>
  <dcterms:created xsi:type="dcterms:W3CDTF">2024-03-29T17:09:52Z</dcterms:created>
  <dcterms:modified xsi:type="dcterms:W3CDTF">2024-03-30T03:11:31Z</dcterms:modified>
</cp:coreProperties>
</file>