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405" r:id="rId1"/>
  </p:sldMasterIdLst>
  <p:notesMasterIdLst>
    <p:notesMasterId r:id="rId5"/>
  </p:notesMasterIdLst>
  <p:sldIdLst>
    <p:sldId id="863" r:id="rId2"/>
    <p:sldId id="864" r:id="rId3"/>
    <p:sldId id="865" r:id="rId4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00"/>
    <a:srgbClr val="FFFFCC"/>
    <a:srgbClr val="EEE9D2"/>
    <a:srgbClr val="F6FFDD"/>
    <a:srgbClr val="EEFFBD"/>
    <a:srgbClr val="E6FFA0"/>
    <a:srgbClr val="FFCC29"/>
    <a:srgbClr val="296165"/>
    <a:srgbClr val="333333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55" autoAdjust="0"/>
    <p:restoredTop sz="93428" autoAdjust="0"/>
  </p:normalViewPr>
  <p:slideViewPr>
    <p:cSldViewPr>
      <p:cViewPr varScale="1">
        <p:scale>
          <a:sx n="82" d="100"/>
          <a:sy n="82" d="100"/>
        </p:scale>
        <p:origin x="696" y="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8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7589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18adde795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18adde795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964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18adde795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18adde795_0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6841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158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576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140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9756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209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4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95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107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109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416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357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0618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406" r:id="rId1"/>
    <p:sldLayoutId id="2147484407" r:id="rId2"/>
    <p:sldLayoutId id="2147484408" r:id="rId3"/>
    <p:sldLayoutId id="2147484409" r:id="rId4"/>
    <p:sldLayoutId id="2147484410" r:id="rId5"/>
    <p:sldLayoutId id="2147484411" r:id="rId6"/>
    <p:sldLayoutId id="2147484412" r:id="rId7"/>
    <p:sldLayoutId id="2147484413" r:id="rId8"/>
    <p:sldLayoutId id="2147484414" r:id="rId9"/>
    <p:sldLayoutId id="2147484415" r:id="rId10"/>
    <p:sldLayoutId id="214748441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890250"/>
            <a:ext cx="8520600" cy="1224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400">
                <a:highlight>
                  <a:srgbClr val="FFFFFF"/>
                </a:highlight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用屬靈的眼睛看困難</a:t>
            </a:r>
            <a:endParaRPr sz="4400"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6479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b="1">
                <a:solidFill>
                  <a:schemeClr val="dk1"/>
                </a:solidFill>
                <a:highlight>
                  <a:srgbClr val="FFFFFF"/>
                </a:highlight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撒母耳記上 17:8-37</a:t>
            </a:r>
            <a:endParaRPr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67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285750"/>
            <a:ext cx="8520600" cy="9075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3600">
                <a:highlight>
                  <a:srgbClr val="FFFFFF"/>
                </a:highlight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用屬靈的眼睛看困難</a:t>
            </a:r>
            <a:endParaRPr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2889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419100" algn="l" rtl="0">
              <a:spcBef>
                <a:spcPts val="120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困難容易被放大</a:t>
            </a:r>
            <a:endParaRPr sz="300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AutoNum type="arabicPeriod"/>
            </a:pPr>
            <a:r>
              <a:rPr lang="en" sz="300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靈魂最大的敵人是自己</a:t>
            </a:r>
            <a:endParaRPr sz="300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AutoNum type="arabicPeriod"/>
            </a:pPr>
            <a:r>
              <a:rPr lang="en" sz="300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爲何而戰</a:t>
            </a:r>
            <a:endParaRPr sz="300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pPr lvl="0" indent="-419100">
              <a:buClr>
                <a:schemeClr val="dk1"/>
              </a:buClr>
              <a:buSzPts val="3000"/>
              <a:buFont typeface="Roboto"/>
              <a:buAutoNum type="arabicPeriod"/>
            </a:pPr>
            <a:r>
              <a:rPr lang="en-US" sz="300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Turn </a:t>
            </a:r>
            <a:r>
              <a:rPr lang="en" sz="300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away from the detractor </a:t>
            </a:r>
            <a:endParaRPr sz="300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AutoNum type="arabicPeriod"/>
            </a:pPr>
            <a:r>
              <a:rPr lang="en" sz="3000">
                <a:solidFill>
                  <a:schemeClr val="dk1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得勝的關鍵在於勇氣和信心</a:t>
            </a:r>
            <a:endParaRPr sz="3000">
              <a:solidFill>
                <a:schemeClr val="dk1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65970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4"/>
            <a:ext cx="8520600" cy="678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45720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>
                <a:solidFill>
                  <a:srgbClr val="552200"/>
                </a:solidFill>
                <a:highlight>
                  <a:srgbClr val="FDFEFF"/>
                </a:highlight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彼得前書 5:8</a:t>
            </a:r>
            <a:endParaRPr sz="2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1320"/>
                </a:solidFill>
                <a:highlight>
                  <a:srgbClr val="FDFEFF"/>
                </a:highlight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你們的仇敵魔鬼如同吼叫的獅子，</a:t>
            </a:r>
            <a:endParaRPr sz="3000">
              <a:solidFill>
                <a:srgbClr val="001320"/>
              </a:solidFill>
              <a:highlight>
                <a:srgbClr val="FDFEFF"/>
              </a:highlight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pPr marL="0" lvl="0" indent="45720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01320"/>
                </a:solidFill>
                <a:highlight>
                  <a:srgbClr val="FDFEFF"/>
                </a:highlight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遍地遊行，尋找可吞吃的人。</a:t>
            </a:r>
            <a:endParaRPr sz="3000"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26261431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21</Words>
  <Application>Microsoft Office PowerPoint</Application>
  <PresentationFormat>On-screen Show (16:9)</PresentationFormat>
  <Paragraphs>11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黑体</vt:lpstr>
      <vt:lpstr>Arial</vt:lpstr>
      <vt:lpstr>Calibri</vt:lpstr>
      <vt:lpstr>Roboto</vt:lpstr>
      <vt:lpstr>Simple Light</vt:lpstr>
      <vt:lpstr>用屬靈的眼睛看困難</vt:lpstr>
      <vt:lpstr>用屬靈的眼睛看困難</vt:lpstr>
      <vt:lpstr>彼得前書 5:8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2022-04-18T05:22:38Z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