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 </a:t>
            </a:r>
            <a:r>
              <a:rPr lang="en-US" sz="44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#2</a:t>
            </a:r>
            <a:b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</a:t>
            </a:r>
            <a:r>
              <a:rPr lang="en-US" sz="54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嫉妒使人走向毀滅</a:t>
            </a:r>
            <a: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23055"/>
            <a:ext cx="9144000" cy="1134745"/>
          </a:xfrm>
        </p:spPr>
        <p:txBody>
          <a:bodyPr/>
          <a:lstStyle/>
          <a:p>
            <a:r>
              <a:rPr 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撒母耳記18：6-16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撒母耳記18：6-16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446530"/>
            <a:ext cx="11372850" cy="50958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6 大衛殺死了非利士人歌利亞，以色列人凱旋歸來，婦女們擊鼓彈琴、載歌載舞地從以色列各城出來迎接掃羅王。 </a:t>
            </a:r>
          </a:p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7 她們跳舞歌唱：「掃羅殺死千千，大衛殺死萬萬。」 8 掃羅聽了非常憤怒，說：「她們將萬萬歸功給大衛，將千千歸功給我，只剩我的王位沒有給他了！」 </a:t>
            </a:r>
          </a:p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9 掃羅從此對大衛起了嫉妒之心。</a:t>
            </a:r>
          </a:p>
          <a:p>
            <a:pPr marL="0" indent="0">
              <a:buNone/>
            </a:pPr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10 第二天，從上帝那裡來的邪靈突然降在掃羅身上，他就在屋子裡叫鬧不停，大衛照常為他彈琴。掃羅當時手上拿著矛，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3735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490" y="954405"/>
            <a:ext cx="10735310" cy="5613400"/>
          </a:xfrm>
        </p:spPr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11 他突然把矛投向大衛，心想：「我要把他刺透，釘在牆上。」他投了兩次，大衛都躲過了。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12 耶和華離開了掃羅與大衛同在，因而掃羅懼怕大衛。 </a:t>
            </a:r>
          </a:p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13 他把大衛調離自己身邊，立為千夫長，讓他領兵作戰。 </a:t>
            </a:r>
          </a:p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14 耶和華與大衛同在，因此他事事成功。 </a:t>
            </a:r>
          </a:p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15 掃羅看見大衛做事精明，就懼怕他。 </a:t>
            </a:r>
          </a:p>
          <a:p>
            <a:pPr marL="0" indent="0"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16 以色列人和猶大人都愛戴他，因為他帶領他們作戰。</a:t>
            </a:r>
            <a:endParaRPr lang="en-US" sz="36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endParaRPr lang="en-US" sz="36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1710055"/>
            <a:ext cx="10515600" cy="2230755"/>
          </a:xfrm>
        </p:spPr>
        <p:txBody>
          <a:bodyPr/>
          <a:lstStyle/>
          <a:p>
            <a:pPr algn="ctr"/>
            <a:r>
              <a:rPr lang="en-US"/>
              <a:t>C’est La Vie 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37043"/>
            <a:ext cx="10515600" cy="2852737"/>
          </a:xfrm>
        </p:spPr>
        <p:txBody>
          <a:bodyPr>
            <a:normAutofit/>
          </a:bodyPr>
          <a:lstStyle/>
          <a:p>
            <a: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以賽亞書 45:7 </a:t>
            </a: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【我造光，又造暗；我施平安，又降災禍。造做這一切的，是我耶和華。】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雅各書 1:15 </a:t>
            </a: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私慾既懷了胎，就生出罪來；罪既長成，就生出死來。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腓立比書 2:3</a:t>
            </a: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凡事不可貪圖虛浮的榮耀，只要存心謙卑，各人看別人比自己強</a:t>
            </a:r>
            <a:r>
              <a:rPr lang="en-US"/>
              <a:t>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嫉妒使人走向毀滅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權力像一個無形的嗎啡</a:t>
            </a:r>
          </a:p>
          <a:p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嫉妒讓我們落入試探的陷阱</a:t>
            </a:r>
          </a:p>
          <a:p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私慾矇蔽我們的眼睛，看不見真理</a:t>
            </a:r>
          </a:p>
          <a:p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懼怕，真正的原因是因爲心虛</a:t>
            </a:r>
          </a:p>
          <a:p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羣衆的歡呼，是一把兩刃的利劍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Microsoft JhengHei</vt:lpstr>
      <vt:lpstr>Arial</vt:lpstr>
      <vt:lpstr>Calibri</vt:lpstr>
      <vt:lpstr>Calibri Light</vt:lpstr>
      <vt:lpstr>Office Theme</vt:lpstr>
      <vt:lpstr>江山恩仇錄 #2   嫉妒使人走向毀滅 </vt:lpstr>
      <vt:lpstr>撒母耳記18：6-16</vt:lpstr>
      <vt:lpstr>PowerPoint Presentation</vt:lpstr>
      <vt:lpstr>C’est La Vie !</vt:lpstr>
      <vt:lpstr>以賽亞書 45:7   【我造光，又造暗；我施平安，又降災禍。造做這一切的，是我耶和華。】</vt:lpstr>
      <vt:lpstr>雅各書 1:15   私慾既懷了胎，就生出罪來；罪既長成，就生出死來。</vt:lpstr>
      <vt:lpstr>腓立比書 2:3  凡事不可貪圖虛浮的榮耀，只要存心謙卑，各人看別人比自己強。</vt:lpstr>
      <vt:lpstr>嫉妒使人走向毀滅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江山恩仇錄 #2   嫉妒使人走向毀滅</dc:title>
  <dc:creator>Fang, Michelle</dc:creator>
  <cp:lastModifiedBy>Fang, Michelle</cp:lastModifiedBy>
  <cp:revision>4</cp:revision>
  <dcterms:created xsi:type="dcterms:W3CDTF">2021-07-09T22:51:46Z</dcterms:created>
  <dcterms:modified xsi:type="dcterms:W3CDTF">2022-03-04T06:15:15Z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1033-11.2.0.10200</vt:lpwstr>
  </property>
</Properties>
</file>