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405" r:id="rId1"/>
  </p:sldMasterIdLst>
  <p:notesMasterIdLst>
    <p:notesMasterId r:id="rId12"/>
  </p:notesMasterIdLst>
  <p:sldIdLst>
    <p:sldId id="881" r:id="rId2"/>
    <p:sldId id="882" r:id="rId3"/>
    <p:sldId id="883" r:id="rId4"/>
    <p:sldId id="884" r:id="rId5"/>
    <p:sldId id="885" r:id="rId6"/>
    <p:sldId id="886" r:id="rId7"/>
    <p:sldId id="887" r:id="rId8"/>
    <p:sldId id="888" r:id="rId9"/>
    <p:sldId id="889" r:id="rId10"/>
    <p:sldId id="890" r:id="rId11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66CC"/>
    <a:srgbClr val="666699"/>
    <a:srgbClr val="DA0000"/>
    <a:srgbClr val="FFFFCC"/>
    <a:srgbClr val="EEE9D2"/>
    <a:srgbClr val="F6FFDD"/>
    <a:srgbClr val="EEFFBD"/>
    <a:srgbClr val="E6FFA0"/>
    <a:srgbClr val="FFCC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82" d="100"/>
          <a:sy n="82" d="100"/>
        </p:scale>
        <p:origin x="840" y="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4/17/2022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8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975589"/>
            <a:ext cx="6517482" cy="188191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2914651"/>
            <a:ext cx="6517482" cy="10286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3217030"/>
            <a:ext cx="7773324" cy="60870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523696"/>
            <a:ext cx="7366899" cy="2410602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831546"/>
            <a:ext cx="7773339" cy="511854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75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7773339" cy="2570434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153616"/>
            <a:ext cx="7773339" cy="1189785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53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244678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707524"/>
            <a:ext cx="6564224" cy="446091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279597"/>
            <a:ext cx="7773339" cy="10657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1116" y="565625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2451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1865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1604041"/>
            <a:ext cx="7773339" cy="1883876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496751"/>
            <a:ext cx="7773339" cy="855483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42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7773339" cy="120382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1775320"/>
            <a:ext cx="2474232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207517"/>
            <a:ext cx="2474232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1775320"/>
            <a:ext cx="246864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207517"/>
            <a:ext cx="2477513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1775320"/>
            <a:ext cx="2478696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207517"/>
            <a:ext cx="2478696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490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458079"/>
            <a:ext cx="7773339" cy="120294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3153615"/>
            <a:ext cx="2472307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1775320"/>
            <a:ext cx="2472307" cy="1143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3585811"/>
            <a:ext cx="2472307" cy="75758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3153615"/>
            <a:ext cx="247637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1775320"/>
            <a:ext cx="2477514" cy="1143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3585811"/>
            <a:ext cx="2477514" cy="75758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3153615"/>
            <a:ext cx="247551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1775320"/>
            <a:ext cx="2478696" cy="1143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3585809"/>
            <a:ext cx="2478790" cy="75759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20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1775320"/>
            <a:ext cx="7773339" cy="256808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593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57201"/>
            <a:ext cx="1914995" cy="38861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457201"/>
            <a:ext cx="5744043" cy="388619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38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7772870" cy="256808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643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21423"/>
            <a:ext cx="7763814" cy="2052614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743093"/>
            <a:ext cx="7763814" cy="1026137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2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463888"/>
            <a:ext cx="7773338" cy="119713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3829520" cy="256808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1775320"/>
            <a:ext cx="3829050" cy="256808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6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463888"/>
            <a:ext cx="7773338" cy="119713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1778263"/>
            <a:ext cx="3655106" cy="509996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2288260"/>
            <a:ext cx="3829520" cy="205514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1778263"/>
            <a:ext cx="3661353" cy="509996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2288260"/>
            <a:ext cx="3829051" cy="205514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59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49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66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2951766" cy="1517439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457201"/>
            <a:ext cx="4650122" cy="388619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1974639"/>
            <a:ext cx="2951767" cy="2368761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64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4451227" cy="1517441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457201"/>
            <a:ext cx="2441519" cy="38862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1974639"/>
            <a:ext cx="4451212" cy="2368760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38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463888"/>
            <a:ext cx="7773338" cy="1197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1775320"/>
            <a:ext cx="7773339" cy="2568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4412457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4412457"/>
            <a:ext cx="500466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4412457"/>
            <a:ext cx="57316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9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6" r:id="rId1"/>
    <p:sldLayoutId id="2147484407" r:id="rId2"/>
    <p:sldLayoutId id="2147484408" r:id="rId3"/>
    <p:sldLayoutId id="2147484409" r:id="rId4"/>
    <p:sldLayoutId id="2147484410" r:id="rId5"/>
    <p:sldLayoutId id="2147484411" r:id="rId6"/>
    <p:sldLayoutId id="2147484412" r:id="rId7"/>
    <p:sldLayoutId id="2147484413" r:id="rId8"/>
    <p:sldLayoutId id="2147484414" r:id="rId9"/>
    <p:sldLayoutId id="2147484415" r:id="rId10"/>
    <p:sldLayoutId id="2147484416" r:id="rId11"/>
    <p:sldLayoutId id="2147484417" r:id="rId12"/>
    <p:sldLayoutId id="2147484418" r:id="rId13"/>
    <p:sldLayoutId id="2147484419" r:id="rId14"/>
    <p:sldLayoutId id="2147484420" r:id="rId15"/>
    <p:sldLayoutId id="2147484421" r:id="rId16"/>
    <p:sldLayoutId id="2147484422" r:id="rId17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15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3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2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547F9A-40DD-FF4E-8BE7-7530522C3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922" y="975589"/>
            <a:ext cx="7429500" cy="2331877"/>
          </a:xfrm>
        </p:spPr>
        <p:txBody>
          <a:bodyPr>
            <a:normAutofit/>
          </a:bodyPr>
          <a:lstStyle/>
          <a:p>
            <a:r>
              <a:rPr kumimoji="1" lang="zh-CN" altLang="en-US" sz="720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Heiti SC Medium" pitchFamily="2" charset="-128"/>
                <a:ea typeface="Heiti SC Medium" pitchFamily="2" charset="-128"/>
              </a:rPr>
              <a:t>神应允</a:t>
            </a:r>
            <a:r>
              <a:rPr kumimoji="1" lang="zh-CN" altLang="en-US" sz="7200" dirty="0">
                <a:ln w="12700">
                  <a:solidFill>
                    <a:schemeClr val="tx1"/>
                  </a:solidFill>
                </a:ln>
                <a:solidFill>
                  <a:schemeClr val="accent5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Heiti SC Medium" pitchFamily="2" charset="-128"/>
                <a:ea typeface="Heiti SC Medium" pitchFamily="2" charset="-128"/>
              </a:rPr>
              <a:t>的祈祷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5CF2249-5EF0-B146-96CC-96C98DA09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3259" y="3489767"/>
            <a:ext cx="6517482" cy="1145894"/>
          </a:xfrm>
        </p:spPr>
        <p:txBody>
          <a:bodyPr>
            <a:normAutofit/>
          </a:bodyPr>
          <a:lstStyle/>
          <a:p>
            <a:r>
              <a:rPr kumimoji="1"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kumimoji="1"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历代志上</a:t>
            </a:r>
            <a:r>
              <a:rPr kumimoji="1" lang="en-US" altLang="zh-CN" sz="3600" b="1">
                <a:latin typeface="KaiTi" panose="02010609060101010101" pitchFamily="49" charset="-122"/>
                <a:ea typeface="KaiTi" panose="02010609060101010101" pitchFamily="49" charset="-122"/>
              </a:rPr>
              <a:t>》4:9-10</a:t>
            </a:r>
            <a:endParaRPr kumimoji="1" lang="zh-CN" alt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342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EE13DA-8B72-144D-8EB1-AAFD4FCD59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1332" y="596851"/>
            <a:ext cx="8015468" cy="42608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3000" b="1" dirty="0">
                <a:latin typeface="幼圆" panose="02010509060101010101" pitchFamily="49" charset="-122"/>
                <a:ea typeface="幼圆" panose="02010509060101010101" pitchFamily="49" charset="-122"/>
                <a:cs typeface="Yuppy SC" panose="020F0603040207020204" pitchFamily="34" charset="-122"/>
              </a:rPr>
              <a:t>寒冬酷暑愁煞人，山险岭峻路难寻；</a:t>
            </a:r>
            <a:endParaRPr kumimoji="1" lang="en-US" altLang="zh-CN" sz="3000" b="1" dirty="0">
              <a:latin typeface="幼圆" panose="02010509060101010101" pitchFamily="49" charset="-122"/>
              <a:ea typeface="幼圆" panose="02010509060101010101" pitchFamily="49" charset="-122"/>
              <a:cs typeface="Yuppy SC" panose="020F0603040207020204" pitchFamily="34" charset="-122"/>
            </a:endParaRPr>
          </a:p>
          <a:p>
            <a:pPr marL="0" indent="0">
              <a:buNone/>
            </a:pPr>
            <a:r>
              <a:rPr kumimoji="1" lang="zh-CN" altLang="en-US" sz="3000" b="1" dirty="0">
                <a:latin typeface="幼圆" panose="02010509060101010101" pitchFamily="49" charset="-122"/>
                <a:ea typeface="幼圆" panose="02010509060101010101" pitchFamily="49" charset="-122"/>
                <a:cs typeface="Yuppy SC" panose="020F0603040207020204" pitchFamily="34" charset="-122"/>
              </a:rPr>
              <a:t>看似滴水穿石过，无奈半路程咬金。</a:t>
            </a:r>
            <a:endParaRPr kumimoji="1" lang="en-US" altLang="zh-CN" sz="3000" b="1" dirty="0">
              <a:latin typeface="幼圆" panose="02010509060101010101" pitchFamily="49" charset="-122"/>
              <a:ea typeface="幼圆" panose="02010509060101010101" pitchFamily="49" charset="-122"/>
              <a:cs typeface="Yuppy SC" panose="020F0603040207020204" pitchFamily="34" charset="-122"/>
            </a:endParaRPr>
          </a:p>
          <a:p>
            <a:pPr marL="0" indent="0">
              <a:buNone/>
            </a:pPr>
            <a:r>
              <a:rPr kumimoji="1" lang="zh-CN" altLang="en-US" sz="3000" b="1" dirty="0">
                <a:latin typeface="幼圆" panose="02010509060101010101" pitchFamily="49" charset="-122"/>
                <a:ea typeface="幼圆" panose="02010509060101010101" pitchFamily="49" charset="-122"/>
                <a:cs typeface="Yuppy SC" panose="020F0603040207020204" pitchFamily="34" charset="-122"/>
              </a:rPr>
              <a:t>事与愿违常不顺，巴望一朝命改运；</a:t>
            </a:r>
            <a:endParaRPr kumimoji="1" lang="en-US" altLang="zh-CN" sz="3000" b="1" dirty="0">
              <a:latin typeface="幼圆" panose="02010509060101010101" pitchFamily="49" charset="-122"/>
              <a:ea typeface="幼圆" panose="02010509060101010101" pitchFamily="49" charset="-122"/>
              <a:cs typeface="Yuppy SC" panose="020F0603040207020204" pitchFamily="34" charset="-122"/>
            </a:endParaRPr>
          </a:p>
          <a:p>
            <a:pPr marL="0" indent="0">
              <a:buNone/>
            </a:pPr>
            <a:r>
              <a:rPr kumimoji="1" lang="zh-CN" altLang="en-US" sz="3000" b="1" dirty="0">
                <a:latin typeface="幼圆" panose="02010509060101010101" pitchFamily="49" charset="-122"/>
                <a:ea typeface="幼圆" panose="02010509060101010101" pitchFamily="49" charset="-122"/>
                <a:cs typeface="Yuppy SC" panose="020F0603040207020204" pitchFamily="34" charset="-122"/>
              </a:rPr>
              <a:t>若想苦盅变福杯，唯有悔改归顺神。</a:t>
            </a:r>
            <a:endParaRPr kumimoji="1" lang="en-US" altLang="zh-CN" sz="3000" b="1" dirty="0">
              <a:latin typeface="幼圆" panose="02010509060101010101" pitchFamily="49" charset="-122"/>
              <a:ea typeface="幼圆" panose="02010509060101010101" pitchFamily="49" charset="-122"/>
              <a:cs typeface="Yuppy SC" panose="020F0603040207020204" pitchFamily="34" charset="-122"/>
            </a:endParaRPr>
          </a:p>
          <a:p>
            <a:pPr marL="0" indent="0">
              <a:buNone/>
            </a:pPr>
            <a:r>
              <a:rPr kumimoji="1" lang="zh-CN" altLang="en-US" sz="3000" b="1" dirty="0">
                <a:latin typeface="幼圆" panose="02010509060101010101" pitchFamily="49" charset="-122"/>
                <a:ea typeface="幼圆" panose="02010509060101010101" pitchFamily="49" charset="-122"/>
                <a:cs typeface="Yuppy SC" panose="020F0603040207020204" pitchFamily="34" charset="-122"/>
              </a:rPr>
              <a:t>耶稣十架成救恩，宝血除罪憾我心；</a:t>
            </a:r>
            <a:endParaRPr kumimoji="1" lang="en-US" altLang="zh-CN" sz="3000" b="1" dirty="0">
              <a:latin typeface="幼圆" panose="02010509060101010101" pitchFamily="49" charset="-122"/>
              <a:ea typeface="幼圆" panose="02010509060101010101" pitchFamily="49" charset="-122"/>
              <a:cs typeface="Yuppy SC" panose="020F0603040207020204" pitchFamily="34" charset="-122"/>
            </a:endParaRPr>
          </a:p>
          <a:p>
            <a:pPr marL="0" indent="0">
              <a:buNone/>
            </a:pPr>
            <a:r>
              <a:rPr kumimoji="1" lang="zh-CN" altLang="en-US" sz="3000" b="1" dirty="0">
                <a:latin typeface="幼圆" panose="02010509060101010101" pitchFamily="49" charset="-122"/>
                <a:ea typeface="幼圆" panose="02010509060101010101" pitchFamily="49" charset="-122"/>
                <a:cs typeface="Yuppy SC" panose="020F0603040207020204" pitchFamily="34" charset="-122"/>
              </a:rPr>
              <a:t>死去旧造活新生，主爱爱我爱更深！</a:t>
            </a:r>
          </a:p>
        </p:txBody>
      </p:sp>
      <p:pic>
        <p:nvPicPr>
          <p:cNvPr id="2050" name="Picture 2" descr="祷告不下去时怎么办？10句经文教你如何祷告- 基督时报—基督教资讯平台">
            <a:extLst>
              <a:ext uri="{FF2B5EF4-FFF2-40B4-BE49-F238E27FC236}">
                <a16:creationId xmlns:a16="http://schemas.microsoft.com/office/drawing/2014/main" id="{82538434-46F9-284B-8FE7-74A7E51AAE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90" r="50000"/>
          <a:stretch/>
        </p:blipFill>
        <p:spPr bwMode="auto">
          <a:xfrm flipH="1">
            <a:off x="6956020" y="1583355"/>
            <a:ext cx="1502180" cy="2370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081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2652ED-1DBA-8744-826F-E189205CB0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4387" y="277792"/>
            <a:ext cx="8628927" cy="4865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sz="2700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270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代上</a:t>
            </a:r>
            <a:r>
              <a:rPr kumimoji="1" lang="en-US" altLang="zh-CN" sz="2700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4:9】</a:t>
            </a:r>
            <a:r>
              <a:rPr kumimoji="1" lang="zh-CN" altLang="en-US" sz="2700" dirty="0">
                <a:latin typeface="KaiTi" panose="02010609060101010101" pitchFamily="49" charset="-122"/>
                <a:ea typeface="KaiTi" panose="02010609060101010101" pitchFamily="49" charset="-122"/>
              </a:rPr>
              <a:t>雅比斯比他众弟兄更尊贵，他母亲给他起名叫雅比斯，意思说：我生他甚是痛苦。</a:t>
            </a:r>
          </a:p>
          <a:p>
            <a:pPr marL="0" indent="0">
              <a:buNone/>
            </a:pPr>
            <a:r>
              <a:rPr kumimoji="1" lang="en-US" altLang="zh-CN" sz="2700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2700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代上</a:t>
            </a:r>
            <a:r>
              <a:rPr kumimoji="1" lang="en-US" altLang="zh-CN" sz="2700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4:10】</a:t>
            </a:r>
            <a:r>
              <a:rPr kumimoji="1" lang="zh-CN" altLang="en-US" sz="2700" dirty="0">
                <a:latin typeface="KaiTi" panose="02010609060101010101" pitchFamily="49" charset="-122"/>
                <a:ea typeface="KaiTi" panose="02010609060101010101" pitchFamily="49" charset="-122"/>
              </a:rPr>
              <a:t>雅比斯求告以色列的神说：“甚愿你赐福与我，扩张我的境界，常与我同在，保佑我不遭患难，不受艰苦。”神就应允他所求的。</a:t>
            </a:r>
          </a:p>
        </p:txBody>
      </p:sp>
      <p:pic>
        <p:nvPicPr>
          <p:cNvPr id="1026" name="Picture 2" descr="死海古卷- 萌娘百科万物皆可萌的百科全书">
            <a:extLst>
              <a:ext uri="{FF2B5EF4-FFF2-40B4-BE49-F238E27FC236}">
                <a16:creationId xmlns:a16="http://schemas.microsoft.com/office/drawing/2014/main" id="{68970870-E62B-644F-A474-E1593F20C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253" y="3053442"/>
            <a:ext cx="5624455" cy="198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80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8AC5E2-5E03-AE41-8A5E-AD34DF7F1D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5943" y="155122"/>
            <a:ext cx="8735786" cy="5105572"/>
          </a:xfrm>
        </p:spPr>
        <p:txBody>
          <a:bodyPr>
            <a:normAutofit/>
          </a:bodyPr>
          <a:lstStyle/>
          <a:p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雅比斯名字是“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痛苦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”之意。人生很无奈，许多事情自己无法决定。</a:t>
            </a:r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雅比斯的选择：不让过去的痛苦锁定现在，不让现在的缠累影响将来，不让以往的经历成为一生的捆绑。</a:t>
            </a:r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如何不让过往的疤痕，成为每次回忆的鞭笞呢？</a:t>
            </a:r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雅比斯的见证是：不管过去多么污秽、阴暗，只要笃信不疑将自己完全交托于神，今天即可充满恩典。不管今天多么沮丧、失败，只要甘心乐意依靠顺服神，明天一定会活出光明喜乐的人生！</a:t>
            </a:r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雅比斯的</a:t>
            </a:r>
            <a:r>
              <a:rPr kumimoji="1" lang="zh-CN" altLang="en-US" sz="2100" b="1" dirty="0">
                <a:solidFill>
                  <a:srgbClr val="FFFF00"/>
                </a:solidFill>
                <a:highlight>
                  <a:srgbClr val="FF00FF"/>
                </a:highlight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尊贵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与家庭无关，因为同出于一个家庭，但雅比斯“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比他的众兄弟更</a:t>
            </a:r>
            <a:r>
              <a:rPr kumimoji="1" lang="zh-CN" altLang="en-US" sz="2100" dirty="0">
                <a:solidFill>
                  <a:srgbClr val="FFFF00"/>
                </a:solidFill>
                <a:highlight>
                  <a:srgbClr val="FF00FF"/>
                </a:highlight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尊贵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”。“</a:t>
            </a:r>
            <a:r>
              <a:rPr kumimoji="1" lang="zh-CN" altLang="en-US" sz="2100" b="1" dirty="0">
                <a:solidFill>
                  <a:srgbClr val="FFFF00"/>
                </a:solidFill>
                <a:highlight>
                  <a:srgbClr val="FF00FF"/>
                </a:highlight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尊贵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kumimoji="1" lang="en-US" altLang="zh-CN" sz="2100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就是活出了神起初造人的</a:t>
            </a:r>
            <a:r>
              <a:rPr kumimoji="1" lang="zh-CN" altLang="en-US" sz="2100" b="1" dirty="0">
                <a:solidFill>
                  <a:srgbClr val="FFFF00"/>
                </a:solidFill>
                <a:highlight>
                  <a:srgbClr val="FF00FF"/>
                </a:highlight>
                <a:latin typeface="HEITI SC MEDIUM" pitchFamily="2" charset="-128"/>
                <a:ea typeface="HEITI SC MEDIUM" pitchFamily="2" charset="-128"/>
              </a:rPr>
              <a:t>形象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和</a:t>
            </a:r>
            <a:r>
              <a:rPr kumimoji="1" lang="zh-CN" altLang="en-US" sz="2100" b="1" dirty="0">
                <a:solidFill>
                  <a:srgbClr val="FFFF00"/>
                </a:solidFill>
                <a:highlight>
                  <a:srgbClr val="FF00FF"/>
                </a:highlight>
                <a:latin typeface="HEITI SC MEDIUM" pitchFamily="2" charset="-128"/>
                <a:ea typeface="HEITI SC MEDIUM" pitchFamily="2" charset="-128"/>
              </a:rPr>
              <a:t>样式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，身上带着神的荣美与属天的馨香之气。</a:t>
            </a:r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雅比斯的</a:t>
            </a:r>
            <a:r>
              <a:rPr kumimoji="1" lang="zh-CN" altLang="en-US" sz="2100" b="1" dirty="0">
                <a:solidFill>
                  <a:srgbClr val="FFFF00"/>
                </a:solidFill>
                <a:highlight>
                  <a:srgbClr val="FF00FF"/>
                </a:highlight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尊贵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在于</a:t>
            </a:r>
            <a:r>
              <a:rPr kumimoji="1" lang="zh-CN" altLang="en-US" sz="2100" b="1" dirty="0">
                <a:solidFill>
                  <a:srgbClr val="FFFF00"/>
                </a:solidFill>
                <a:highlight>
                  <a:srgbClr val="FF00FF"/>
                </a:highlight>
                <a:latin typeface="HEITI SC MEDIUM" pitchFamily="2" charset="-128"/>
                <a:ea typeface="HEITI SC MEDIUM" pitchFamily="2" charset="-128"/>
              </a:rPr>
              <a:t>神应允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了他的</a:t>
            </a:r>
            <a:r>
              <a:rPr kumimoji="1" lang="zh-CN" altLang="en-US" sz="2100" b="1" dirty="0">
                <a:solidFill>
                  <a:srgbClr val="FFFF00"/>
                </a:solidFill>
                <a:highlight>
                  <a:srgbClr val="FF00FF"/>
                </a:highlight>
                <a:latin typeface="HEITI SC MEDIUM" pitchFamily="2" charset="-128"/>
                <a:ea typeface="HEITI SC MEDIUM" pitchFamily="2" charset="-128"/>
              </a:rPr>
              <a:t>祷告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。他的祷告有什么特别之处吗？</a:t>
            </a:r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kumimoji="1" lang="zh-CN" altLang="en-US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019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B1E37C-6ECA-ED45-81D3-5E2726222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43" y="-208344"/>
            <a:ext cx="8377027" cy="1481972"/>
          </a:xfrm>
        </p:spPr>
        <p:txBody>
          <a:bodyPr>
            <a:normAutofit/>
          </a:bodyPr>
          <a:lstStyle/>
          <a:p>
            <a:r>
              <a:rPr kumimoji="1" lang="zh-CN" altLang="en-US" sz="3600" b="1" dirty="0">
                <a:solidFill>
                  <a:schemeClr val="accent4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一、信心在于神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763D21-F46C-BC49-8E03-56E9C8529B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9664" y="865415"/>
            <a:ext cx="8767823" cy="4335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“</a:t>
            </a:r>
            <a:r>
              <a:rPr kumimoji="1" lang="zh-CN" altLang="en-US" sz="21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雅比斯求告以色列的神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。”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（代上</a:t>
            </a:r>
            <a:r>
              <a:rPr kumimoji="1" lang="en-US" altLang="zh-CN" sz="2100" dirty="0">
                <a:latin typeface="KaiTi" panose="02010609060101010101" pitchFamily="49" charset="-122"/>
                <a:ea typeface="KaiTi" panose="02010609060101010101" pitchFamily="49" charset="-122"/>
              </a:rPr>
              <a:t>4:10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上）</a:t>
            </a:r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kumimoji="1" lang="en-US" altLang="zh-CN" sz="21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、雅比斯把痛苦带到耶和华神面前</a:t>
            </a:r>
            <a:r>
              <a:rPr kumimoji="1" lang="en-US" altLang="zh-CN" sz="2100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雅比斯将自己带到神的面前。</a:t>
            </a:r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kumimoji="1" lang="en-US" altLang="zh-CN" sz="21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、没有神的信心是盲目的自信，没有行为的信心是死的教条。</a:t>
            </a:r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algn="just">
              <a:buNone/>
            </a:pP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太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17:20】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耶稣说：“是因你们的信心小。我实在告诉你们，你们若有信心像一粒芥菜种，就是对这座山说，‘你从这边挪到那边’，它也必挪去，并且你们没有一件不能作的事了。”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  <a:endParaRPr kumimoji="1" lang="en-US" altLang="zh-CN" sz="2100" dirty="0">
              <a:solidFill>
                <a:schemeClr val="accent5">
                  <a:lumMod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0" indent="0">
              <a:buNone/>
            </a:pPr>
            <a:r>
              <a:rPr kumimoji="1" lang="en-US" altLang="zh-CN" sz="21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、靠知识无法挽救取死的身体，靠自己无法活出属天的生命价值。 </a:t>
            </a:r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 algn="just">
              <a:buNone/>
            </a:pP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箴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3:7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～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8】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不要自以为有智慧，要敬畏耶和华，远离恶事。这便医治你的肚脐，滋润你的百骨。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kumimoji="1" lang="en-US" altLang="zh-CN" sz="2100" dirty="0">
              <a:solidFill>
                <a:schemeClr val="accent5">
                  <a:lumMod val="50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kumimoji="1" lang="en-US" altLang="zh-CN" sz="2100" dirty="0">
              <a:latin typeface="Lantinghei SC Demibold" panose="02000000000000000000" pitchFamily="2" charset="-122"/>
              <a:ea typeface="Lantinghei SC Demibold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2622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2293C7-24C7-5242-A745-3556C34EBD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9615" y="182302"/>
            <a:ext cx="8752114" cy="4961198"/>
          </a:xfrm>
        </p:spPr>
        <p:txBody>
          <a:bodyPr>
            <a:normAutofit/>
          </a:bodyPr>
          <a:lstStyle/>
          <a:p>
            <a:r>
              <a:rPr kumimoji="1" lang="zh-CN" altLang="en-US" sz="2100" b="1" dirty="0">
                <a:latin typeface="KaiTi" panose="02010609060101010101" pitchFamily="49" charset="-122"/>
                <a:ea typeface="KaiTi" panose="02010609060101010101" pitchFamily="49" charset="-122"/>
              </a:rPr>
              <a:t>神侧耳倾听痛苦人忧伤恳切的祈祷，擦干儿女们仰望祂的泪水。 </a:t>
            </a:r>
            <a:endParaRPr kumimoji="1" lang="en-US" altLang="zh-CN" sz="21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出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2:24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～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25】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神听见他们的哀声，就记念他与亚伯拉罕、以撒、雅各所立的约。 神看顾以色列人，也知道他们的苦情。</a:t>
            </a:r>
            <a:endParaRPr kumimoji="1" lang="en-US" altLang="zh-CN" sz="2100" dirty="0">
              <a:solidFill>
                <a:schemeClr val="accent5">
                  <a:lumMod val="50000"/>
                </a:schemeClr>
              </a:solidFill>
              <a:latin typeface="Lantinghei SC Demibold" panose="02000000000000000000" pitchFamily="2" charset="-122"/>
              <a:ea typeface="Lantinghei SC Demibold" panose="02000000000000000000" pitchFamily="2" charset="-122"/>
            </a:endParaRPr>
          </a:p>
          <a:p>
            <a:pPr marL="0" indent="0">
              <a:buNone/>
            </a:pP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诗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51:17】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神所要的祭，就是忧伤的灵。神啊，忧伤痛悔的心，你必不轻看。</a:t>
            </a:r>
            <a:endParaRPr kumimoji="1" lang="en-US" altLang="zh-CN" sz="2100" dirty="0">
              <a:solidFill>
                <a:schemeClr val="accent5">
                  <a:lumMod val="50000"/>
                </a:schemeClr>
              </a:solidFill>
              <a:latin typeface="Lantinghei SC Demibold" panose="02000000000000000000" pitchFamily="2" charset="-122"/>
              <a:ea typeface="Lantinghei SC Demibold" panose="02000000000000000000" pitchFamily="2" charset="-122"/>
            </a:endParaRPr>
          </a:p>
          <a:p>
            <a:pPr marL="0" indent="0">
              <a:buNone/>
            </a:pP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赛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57:18】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我看见他所行的道，也要医治他，又要引导他，使他和那一同伤心的人再得安慰。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kumimoji="1" lang="en-US" altLang="zh-CN" sz="2100" dirty="0">
              <a:solidFill>
                <a:schemeClr val="accent5">
                  <a:lumMod val="50000"/>
                </a:schemeClr>
              </a:solidFill>
              <a:latin typeface="Lantinghei SC Demibold" panose="02000000000000000000" pitchFamily="2" charset="-122"/>
              <a:ea typeface="Lantinghei SC Demibold" panose="02000000000000000000" pitchFamily="2" charset="-122"/>
            </a:endParaRPr>
          </a:p>
          <a:p>
            <a:endParaRPr kumimoji="1" lang="zh-CN" altLang="en-US" sz="2100" dirty="0"/>
          </a:p>
        </p:txBody>
      </p:sp>
      <p:pic>
        <p:nvPicPr>
          <p:cNvPr id="1026" name="Picture 2" descr="今日灵修：灾难临到，我们当如何祷告？ - 生命季刊">
            <a:extLst>
              <a:ext uri="{FF2B5EF4-FFF2-40B4-BE49-F238E27FC236}">
                <a16:creationId xmlns:a16="http://schemas.microsoft.com/office/drawing/2014/main" id="{F86DB512-FAB9-2C41-8C49-7C5ED0785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028" y="3012865"/>
            <a:ext cx="3740321" cy="1948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250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99CBC0-1476-0040-9AA7-25988DBB3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136" y="-163285"/>
            <a:ext cx="8352534" cy="1404257"/>
          </a:xfrm>
        </p:spPr>
        <p:txBody>
          <a:bodyPr>
            <a:normAutofit/>
          </a:bodyPr>
          <a:lstStyle/>
          <a:p>
            <a:r>
              <a:rPr kumimoji="1" lang="zh-CN" altLang="en-US" sz="3600" b="1" dirty="0">
                <a:solidFill>
                  <a:schemeClr val="accent4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二、打开眼界，扩充心界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B22BE5-43E3-9B49-89A0-FAEC06223F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7779" y="889907"/>
            <a:ext cx="8784772" cy="4196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“</a:t>
            </a:r>
            <a:r>
              <a:rPr kumimoji="1" lang="zh-CN" altLang="en-US" sz="21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甚愿你赐福与我，扩张我的境界</a:t>
            </a:r>
            <a:r>
              <a:rPr kumimoji="1" lang="zh-CN" altLang="en-US" sz="21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kumimoji="1" lang="zh-CN" altLang="en-US" sz="21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常与我同在，保佑我不遭患难，不受艰苦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。”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（代上</a:t>
            </a:r>
            <a:r>
              <a:rPr kumimoji="1" lang="en-US" altLang="zh-CN" sz="2100" dirty="0">
                <a:latin typeface="KaiTi" panose="02010609060101010101" pitchFamily="49" charset="-122"/>
                <a:ea typeface="KaiTi" panose="02010609060101010101" pitchFamily="49" charset="-122"/>
              </a:rPr>
              <a:t>4:10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中）</a:t>
            </a:r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祷告中四个“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我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”并不是主语，仅是受词，一切源于“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你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kumimoji="1" lang="en-US" altLang="zh-CN" sz="2100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2100" b="1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神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的恩赐。主的儿女决不可只顾念自己，而要体恤别人的需要，为别人求祝福。 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雅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4:3】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你们求也得不着，是因为你们妄求，要浪费在你们的宴乐中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。</a:t>
            </a:r>
            <a:r>
              <a:rPr kumimoji="1" lang="zh-CN" altLang="en-US" sz="2100" dirty="0">
                <a:latin typeface="Heiti SC Medium" pitchFamily="2" charset="-128"/>
                <a:ea typeface="Heiti SC Medium" pitchFamily="2" charset="-128"/>
              </a:rPr>
              <a:t>“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妄求</a:t>
            </a:r>
            <a:r>
              <a:rPr kumimoji="1" lang="zh-CN" altLang="en-US" sz="2100" dirty="0">
                <a:latin typeface="Heiti SC Medium" pitchFamily="2" charset="-128"/>
                <a:ea typeface="Heiti SC Medium" pitchFamily="2" charset="-128"/>
              </a:rPr>
              <a:t>”</a:t>
            </a:r>
            <a:r>
              <a:rPr kumimoji="1" lang="en-US" altLang="zh-CN" sz="2100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毫无价值。</a:t>
            </a:r>
            <a:r>
              <a:rPr kumimoji="1" lang="zh-CN" altLang="en-US" sz="2100" dirty="0">
                <a:latin typeface="Heiti SC Medium" pitchFamily="2" charset="-128"/>
                <a:ea typeface="Heiti SC Medium" pitchFamily="2" charset="-128"/>
              </a:rPr>
              <a:t>“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宴乐</a:t>
            </a:r>
            <a:r>
              <a:rPr kumimoji="1" lang="zh-CN" altLang="en-US" sz="2100" dirty="0">
                <a:latin typeface="Heiti SC Medium" pitchFamily="2" charset="-128"/>
                <a:ea typeface="Heiti SC Medium" pitchFamily="2" charset="-128"/>
              </a:rPr>
              <a:t>”</a:t>
            </a:r>
            <a:r>
              <a:rPr kumimoji="1" lang="en-US" altLang="zh-CN" sz="2100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满足私欲。凡只为今生谋利的，都是在虚度时光，都是在耗费生命</a:t>
            </a:r>
            <a:r>
              <a:rPr kumimoji="1" lang="zh-CN" altLang="en-US" sz="2100" dirty="0"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。 </a:t>
            </a:r>
            <a:endParaRPr kumimoji="1" lang="en-US" altLang="zh-CN" sz="2100" dirty="0">
              <a:latin typeface="Lantinghei SC Demibold" panose="02000000000000000000" pitchFamily="2" charset="-122"/>
              <a:ea typeface="Lantinghei SC Demibold" panose="02000000000000000000" pitchFamily="2" charset="-122"/>
            </a:endParaRPr>
          </a:p>
          <a:p>
            <a:pPr marL="0" indent="0">
              <a:buNone/>
            </a:pP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扩张我的境界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”，不是扩张地上的地界、增加财富的产业、获取看得见的好处。雅比斯求神“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扩张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”的是“眼界”</a:t>
            </a:r>
            <a:r>
              <a:rPr kumimoji="1" lang="en-US" altLang="zh-CN" sz="2100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泪目中的专注；“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扩张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”的是“心界”</a:t>
            </a:r>
            <a:r>
              <a:rPr kumimoji="1" lang="en-US" altLang="zh-CN" sz="2100" dirty="0">
                <a:latin typeface="KaiTi" panose="02010609060101010101" pitchFamily="49" charset="-122"/>
                <a:ea typeface="KaiTi" panose="02010609060101010101" pitchFamily="49" charset="-122"/>
              </a:rPr>
              <a:t>——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痛苦中的胸襟。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要以神的心为心，神的意为念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9957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A6771B-BA61-4B44-B65B-DC9E2500C2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52400" y="259078"/>
            <a:ext cx="8915400" cy="4903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21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神的意念高过我们的意念</a:t>
            </a:r>
            <a:r>
              <a:rPr kumimoji="1" lang="zh-CN" altLang="en-US" sz="2100" b="1" dirty="0">
                <a:latin typeface="KaiTi" panose="02010609060101010101" pitchFamily="49" charset="-122"/>
                <a:ea typeface="KaiTi" panose="02010609060101010101" pitchFamily="49" charset="-122"/>
              </a:rPr>
              <a:t>（赛</a:t>
            </a:r>
            <a:r>
              <a:rPr kumimoji="1" lang="en-US" altLang="zh-CN" sz="2100" b="1" dirty="0">
                <a:latin typeface="KaiTi" panose="02010609060101010101" pitchFamily="49" charset="-122"/>
                <a:ea typeface="KaiTi" panose="02010609060101010101" pitchFamily="49" charset="-122"/>
              </a:rPr>
              <a:t>55:9</a:t>
            </a:r>
            <a:r>
              <a:rPr kumimoji="1" lang="zh-CN" altLang="en-US" sz="2100" b="1" dirty="0">
                <a:latin typeface="KaiTi" panose="02010609060101010101" pitchFamily="49" charset="-122"/>
                <a:ea typeface="KaiTi" panose="02010609060101010101" pitchFamily="49" charset="-122"/>
              </a:rPr>
              <a:t>）：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路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6:35】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你们倒要爱仇敌，也要善待他们，并要借给人不指望偿还，你们的</a:t>
            </a:r>
            <a:r>
              <a:rPr kumimoji="1" lang="zh-CN" altLang="en-US" sz="2100" dirty="0">
                <a:solidFill>
                  <a:schemeClr val="bg1"/>
                </a:solidFill>
                <a:highlight>
                  <a:srgbClr val="FF00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赏赐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就必大了，你们也必作至高者的儿子，因为</a:t>
            </a:r>
            <a:r>
              <a:rPr kumimoji="1" lang="zh-CN" altLang="en-US" sz="2100" dirty="0">
                <a:solidFill>
                  <a:schemeClr val="bg1"/>
                </a:solidFill>
                <a:highlight>
                  <a:srgbClr val="FF00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祂恩待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那忘恩的和作恶的。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罗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12:14】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逼迫你们的，要</a:t>
            </a:r>
            <a:r>
              <a:rPr kumimoji="1" lang="zh-CN" altLang="en-US" sz="2100" dirty="0">
                <a:solidFill>
                  <a:schemeClr val="bg1"/>
                </a:solidFill>
                <a:highlight>
                  <a:srgbClr val="FF00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给他们祝福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kumimoji="1" lang="zh-CN" altLang="en-US" sz="2100" dirty="0">
                <a:solidFill>
                  <a:schemeClr val="bg1"/>
                </a:solidFill>
                <a:highlight>
                  <a:srgbClr val="FF00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只要祝福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，不可咒诅。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腓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2:4-5】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各人不要单顾自己的事，也要顾别人的事。你们当</a:t>
            </a:r>
            <a:r>
              <a:rPr kumimoji="1" lang="zh-CN" altLang="en-US" sz="2100" dirty="0">
                <a:solidFill>
                  <a:schemeClr val="bg1"/>
                </a:solidFill>
                <a:highlight>
                  <a:srgbClr val="FF00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以基督耶稣的心为心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kumimoji="1" lang="en-US" altLang="zh-CN" sz="2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创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12:2】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我必叫你成为大国。我必</a:t>
            </a:r>
            <a:r>
              <a:rPr kumimoji="1" lang="zh-CN" altLang="en-US" sz="2100" dirty="0">
                <a:solidFill>
                  <a:schemeClr val="bg1"/>
                </a:solidFill>
                <a:highlight>
                  <a:srgbClr val="FF00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赐福给你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，叫你的名为大，你也要叫</a:t>
            </a:r>
            <a:r>
              <a:rPr kumimoji="1" lang="zh-CN" altLang="en-US" sz="2100" dirty="0">
                <a:solidFill>
                  <a:schemeClr val="bg1"/>
                </a:solidFill>
                <a:highlight>
                  <a:srgbClr val="FF00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别人得福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。 </a:t>
            </a:r>
            <a:endParaRPr kumimoji="1" lang="en-US" altLang="zh-CN" sz="2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彼前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3:9】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不以恶报恶、以辱骂还辱骂，</a:t>
            </a:r>
            <a:r>
              <a:rPr kumimoji="1" lang="zh-CN" altLang="en-US" sz="2100" dirty="0">
                <a:solidFill>
                  <a:schemeClr val="bg1"/>
                </a:solidFill>
                <a:highlight>
                  <a:srgbClr val="FF00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倒要祝福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，因你们是为此蒙召，好叫你们</a:t>
            </a:r>
            <a:r>
              <a:rPr kumimoji="1" lang="zh-CN" altLang="en-US" sz="2100" dirty="0">
                <a:solidFill>
                  <a:schemeClr val="bg1"/>
                </a:solidFill>
                <a:highlight>
                  <a:srgbClr val="FF0000"/>
                </a:highlight>
                <a:latin typeface="黑体" panose="02010609060101010101" pitchFamily="49" charset="-122"/>
                <a:ea typeface="黑体" panose="02010609060101010101" pitchFamily="49" charset="-122"/>
              </a:rPr>
              <a:t>承受福气</a:t>
            </a:r>
            <a:r>
              <a:rPr kumimoji="1" lang="zh-CN" altLang="en-US" sz="2100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kumimoji="1" lang="en-US" altLang="zh-CN" sz="21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kumimoji="1" lang="zh-CN" altLang="en-US" sz="2100" b="1" dirty="0">
                <a:latin typeface="KaiTi" panose="02010609060101010101" pitchFamily="49" charset="-122"/>
                <a:ea typeface="KaiTi" panose="02010609060101010101" pitchFamily="49" charset="-122"/>
              </a:rPr>
              <a:t>当年亚伯拉罕先从神得福，之后去祝福别人。新约告诉我们，要先去祝福别人，而后从神承受福气。</a:t>
            </a:r>
            <a:endParaRPr kumimoji="1" lang="en-US" altLang="zh-CN" sz="21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endParaRPr kumimoji="1" lang="en-US" altLang="zh-CN" sz="2100" dirty="0">
              <a:latin typeface="Lantinghei SC Demibold" panose="02000000000000000000" pitchFamily="2" charset="-122"/>
              <a:ea typeface="Lantinghei SC Demibold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79841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B2CF5A-93E6-AC4E-92AE-7BEBECC87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302" y="-217026"/>
            <a:ext cx="8276369" cy="1547804"/>
          </a:xfrm>
        </p:spPr>
        <p:txBody>
          <a:bodyPr>
            <a:normAutofit/>
          </a:bodyPr>
          <a:lstStyle/>
          <a:p>
            <a:r>
              <a:rPr kumimoji="1" lang="zh-CN" altLang="en-US" sz="3600" b="1" dirty="0">
                <a:solidFill>
                  <a:schemeClr val="accent4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三、交托为主用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5046D5-FED6-4B43-AB94-4DC81A566D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4173" y="898072"/>
            <a:ext cx="8857526" cy="42454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zh-CN" altLang="en-US" sz="18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“</a:t>
            </a:r>
            <a:r>
              <a:rPr kumimoji="1" lang="zh-CN" altLang="en-US" sz="18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神的手常与我同在</a:t>
            </a:r>
            <a:r>
              <a:rPr kumimoji="1" lang="zh-CN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。”（代上</a:t>
            </a:r>
            <a:r>
              <a:rPr kumimoji="1" lang="en-US" altLang="zh-CN" sz="1800" dirty="0">
                <a:latin typeface="KaiTi" panose="02010609060101010101" pitchFamily="49" charset="-122"/>
                <a:ea typeface="KaiTi" panose="02010609060101010101" pitchFamily="49" charset="-122"/>
              </a:rPr>
              <a:t>4:10</a:t>
            </a:r>
            <a:r>
              <a:rPr kumimoji="1" lang="zh-CN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下和修版）</a:t>
            </a:r>
            <a:endParaRPr kumimoji="1" lang="en-US" altLang="zh-CN" sz="18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kumimoji="1" lang="en-US" altLang="zh-CN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书</a:t>
            </a:r>
            <a:r>
              <a:rPr kumimoji="1" lang="en-US" altLang="zh-CN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4:24】</a:t>
            </a:r>
            <a:r>
              <a:rPr kumimoji="1" lang="zh-CN" altLang="en-US" sz="18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要使地上万民都知道耶和华的手大有能力，也要使你们永远敬畏耶和华你们的神。’” </a:t>
            </a:r>
            <a:endParaRPr kumimoji="1" lang="en-US" altLang="zh-CN" sz="1800" dirty="0">
              <a:solidFill>
                <a:schemeClr val="accent5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kumimoji="1" lang="en-US" altLang="zh-CN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拉</a:t>
            </a:r>
            <a:r>
              <a:rPr kumimoji="1" lang="en-US" altLang="zh-CN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8:31</a:t>
            </a:r>
            <a:r>
              <a:rPr kumimoji="1" lang="zh-CN" altLang="en-US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下</a:t>
            </a:r>
            <a:r>
              <a:rPr kumimoji="1" lang="en-US" altLang="zh-CN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】</a:t>
            </a:r>
            <a:r>
              <a:rPr kumimoji="1" lang="zh-CN" altLang="en-US" sz="18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我们神的手保佑我们，救我们脱离仇敌和路上埋伏之人的手。</a:t>
            </a:r>
            <a:endParaRPr kumimoji="1" lang="en-US" altLang="zh-CN" sz="1800" dirty="0">
              <a:solidFill>
                <a:schemeClr val="accent5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kumimoji="1" lang="en-US" altLang="zh-CN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代上</a:t>
            </a:r>
            <a:r>
              <a:rPr kumimoji="1" lang="en-US" altLang="zh-CN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21:13</a:t>
            </a:r>
            <a:r>
              <a:rPr kumimoji="1" lang="en-US" altLang="zh-CN" sz="1800" b="1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】</a:t>
            </a:r>
            <a:r>
              <a:rPr kumimoji="1" lang="zh-CN" altLang="en-US" sz="180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大卫</a:t>
            </a:r>
            <a:r>
              <a:rPr kumimoji="1" lang="zh-CN" altLang="en-US" sz="18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说：“我愿落在耶和华的手里，因为祂有丰盛的怜悯。”</a:t>
            </a:r>
            <a:r>
              <a:rPr kumimoji="1" lang="zh-CN" altLang="en-US" sz="1800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  <a:endParaRPr kumimoji="1" lang="en-US" altLang="zh-CN" sz="1800" dirty="0">
              <a:solidFill>
                <a:schemeClr val="accent5">
                  <a:lumMod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marL="0" indent="0">
              <a:buNone/>
            </a:pPr>
            <a:r>
              <a:rPr kumimoji="1" lang="en-US" altLang="zh-CN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赛</a:t>
            </a:r>
            <a:r>
              <a:rPr kumimoji="1" lang="en-US" altLang="zh-CN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62:3】</a:t>
            </a:r>
            <a:r>
              <a:rPr kumimoji="1" lang="zh-CN" altLang="en-US" sz="18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你在耶和华的手中要作为华冠，在你神的掌上必作为冕旒。</a:t>
            </a:r>
            <a:endParaRPr kumimoji="1" lang="en-US" altLang="zh-CN" sz="1800" dirty="0">
              <a:solidFill>
                <a:schemeClr val="accent5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kumimoji="1" lang="zh-CN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kumimoji="1" lang="zh-CN" altLang="en-US" sz="1800" dirty="0">
                <a:solidFill>
                  <a:schemeClr val="accent5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神的手</a:t>
            </a:r>
            <a:r>
              <a:rPr kumimoji="1" lang="zh-CN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  <a:r>
              <a:rPr kumimoji="1"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是引导的手、得胜的手、保护的手。神的手“</a:t>
            </a:r>
            <a:r>
              <a:rPr kumimoji="1" lang="zh-CN" altLang="en-US" sz="18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同在</a:t>
            </a:r>
            <a:r>
              <a:rPr kumimoji="1" lang="zh-CN" altLang="en-US" sz="1800" b="1" dirty="0">
                <a:latin typeface="KaiTi" panose="02010609060101010101" pitchFamily="49" charset="-122"/>
                <a:ea typeface="KaiTi" panose="02010609060101010101" pitchFamily="49" charset="-122"/>
              </a:rPr>
              <a:t>”，是为了归正和带领我；是为了看顾和保守我；神大能得胜的手彰显在我的身上，我的生命就不再一样。</a:t>
            </a:r>
            <a:endParaRPr kumimoji="1" lang="en-US" altLang="zh-CN" sz="1800" b="1" dirty="0">
              <a:latin typeface="Heiti SC Medium" pitchFamily="2" charset="-128"/>
              <a:ea typeface="Heiti SC Medium" pitchFamily="2" charset="-128"/>
            </a:endParaRPr>
          </a:p>
          <a:p>
            <a:pPr marL="0" indent="0">
              <a:buNone/>
            </a:pPr>
            <a:r>
              <a:rPr kumimoji="1" lang="en-US" altLang="zh-CN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启</a:t>
            </a:r>
            <a:r>
              <a:rPr kumimoji="1" lang="en-US" altLang="zh-CN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3:19】</a:t>
            </a:r>
            <a:r>
              <a:rPr kumimoji="1" lang="zh-CN" altLang="en-US" sz="18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凡我所疼爱的，我就责备管教他，所以你要发热心，也要悔改。</a:t>
            </a:r>
            <a:endParaRPr kumimoji="1" lang="en-US" altLang="zh-CN" sz="1800" dirty="0">
              <a:solidFill>
                <a:schemeClr val="accent5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kumimoji="1" lang="en-US" altLang="zh-CN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【</a:t>
            </a:r>
            <a:r>
              <a:rPr kumimoji="1" lang="zh-CN" altLang="en-US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提后</a:t>
            </a:r>
            <a:r>
              <a:rPr kumimoji="1" lang="en-US" altLang="zh-CN" sz="1800" b="1" dirty="0">
                <a:solidFill>
                  <a:schemeClr val="accent6">
                    <a:lumMod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2:21】</a:t>
            </a:r>
            <a:r>
              <a:rPr kumimoji="1" lang="zh-CN" altLang="en-US" sz="1800" dirty="0">
                <a:solidFill>
                  <a:schemeClr val="accent5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人若自洁，脱离卑贱的事，就必作贵重的器皿，成为圣洁，合乎主用，预备行各样的善事。</a:t>
            </a:r>
            <a:endParaRPr kumimoji="1" lang="zh-CN" altLang="en-US" sz="1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0823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CF4796-9388-E84F-A173-4F280B57D7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17026" y="173776"/>
            <a:ext cx="8646289" cy="49697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kumimoji="1" lang="zh-CN" altLang="en-US" sz="2100" b="1" dirty="0">
                <a:solidFill>
                  <a:schemeClr val="accent5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保佑我不遭患难，不受艰苦</a:t>
            </a:r>
            <a:r>
              <a:rPr kumimoji="1" lang="zh-CN" altLang="en-US" sz="2100" dirty="0">
                <a:latin typeface="KaiTi" panose="02010609060101010101" pitchFamily="49" charset="-122"/>
                <a:ea typeface="KaiTi" panose="02010609060101010101" pitchFamily="49" charset="-122"/>
              </a:rPr>
              <a:t>”。</a:t>
            </a:r>
            <a:endParaRPr kumimoji="1" lang="en-US" altLang="zh-CN" sz="21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kumimoji="1" lang="zh-CN" altLang="en-US" sz="2100" b="1" dirty="0">
                <a:latin typeface="KaiTi" panose="02010609060101010101" pitchFamily="49" charset="-122"/>
                <a:ea typeface="KaiTi" panose="02010609060101010101" pitchFamily="49" charset="-122"/>
              </a:rPr>
              <a:t>不要因我遭受的“痛苦”，成为别人的难处；不要因我经历的患难，却叫别人感觉到痛苦。</a:t>
            </a:r>
            <a:endParaRPr kumimoji="1" lang="en-US" altLang="zh-CN" sz="2100" b="1" dirty="0">
              <a:latin typeface="Lantinghei SC Demibold" panose="02000000000000000000" pitchFamily="2" charset="-122"/>
              <a:ea typeface="Lantinghei SC Demibold" panose="02000000000000000000" pitchFamily="2" charset="-122"/>
            </a:endParaRPr>
          </a:p>
          <a:p>
            <a:pPr marL="0" indent="0">
              <a:buNone/>
            </a:pP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林前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10:24】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无论何人，不要求自己的益处，乃要求别人的益处。 </a:t>
            </a:r>
            <a:endParaRPr kumimoji="1" lang="en-US" altLang="zh-CN" sz="2100" dirty="0">
              <a:solidFill>
                <a:schemeClr val="accent5">
                  <a:lumMod val="50000"/>
                </a:schemeClr>
              </a:solidFill>
              <a:latin typeface="Lantinghei SC Demibold" panose="02000000000000000000" pitchFamily="2" charset="-122"/>
              <a:ea typeface="Lantinghei SC Demibold" panose="02000000000000000000" pitchFamily="2" charset="-122"/>
            </a:endParaRPr>
          </a:p>
          <a:p>
            <a:pPr marL="0" indent="0">
              <a:buNone/>
            </a:pP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【</a:t>
            </a:r>
            <a:r>
              <a:rPr kumimoji="1" lang="zh-CN" altLang="en-US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加</a:t>
            </a:r>
            <a:r>
              <a:rPr kumimoji="1" lang="en-US" altLang="zh-CN" sz="2100" b="1" dirty="0">
                <a:solidFill>
                  <a:schemeClr val="accent6">
                    <a:lumMod val="5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2:20】</a:t>
            </a:r>
            <a:r>
              <a:rPr kumimoji="1" lang="zh-CN" altLang="en-US" sz="2100" dirty="0">
                <a:solidFill>
                  <a:schemeClr val="accent5">
                    <a:lumMod val="50000"/>
                  </a:schemeClr>
                </a:solidFill>
                <a:latin typeface="Lantinghei SC Demibold" panose="02000000000000000000" pitchFamily="2" charset="-122"/>
                <a:ea typeface="Lantinghei SC Demibold" panose="02000000000000000000" pitchFamily="2" charset="-122"/>
              </a:rPr>
              <a:t>我已经与基督同钉十字架，现在活着的不再是我，乃是基督在我里面活着；并且我如今在肉身活着，是因信神的儿子而活，祂是爱我，为我舍己。</a:t>
            </a:r>
            <a:endParaRPr kumimoji="1" lang="en-US" altLang="zh-CN" sz="2100" dirty="0">
              <a:solidFill>
                <a:schemeClr val="accent5">
                  <a:lumMod val="50000"/>
                </a:schemeClr>
              </a:solidFill>
              <a:latin typeface="Lantinghei SC Demibold" panose="02000000000000000000" pitchFamily="2" charset="-122"/>
              <a:ea typeface="Lantinghei SC Demibold" panose="02000000000000000000" pitchFamily="2" charset="-122"/>
            </a:endParaRPr>
          </a:p>
          <a:p>
            <a:pPr marL="0" indent="0">
              <a:buNone/>
            </a:pPr>
            <a:endParaRPr kumimoji="1" lang="zh-CN" altLang="en-US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1026" name="Picture 2" descr="两种十字架- 生命季刊">
            <a:extLst>
              <a:ext uri="{FF2B5EF4-FFF2-40B4-BE49-F238E27FC236}">
                <a16:creationId xmlns:a16="http://schemas.microsoft.com/office/drawing/2014/main" id="{FBB77623-0BFF-8540-970A-D6D5A6C28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731" y="2949385"/>
            <a:ext cx="3152111" cy="1964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016423"/>
      </p:ext>
    </p:extLst>
  </p:cSld>
  <p:clrMapOvr>
    <a:masterClrMapping/>
  </p:clrMapOvr>
</p:sld>
</file>

<file path=ppt/theme/theme1.xml><?xml version="1.0" encoding="utf-8"?>
<a:theme xmlns:a="http://schemas.openxmlformats.org/drawingml/2006/main" name="水滴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1903</Words>
  <Application>Microsoft Office PowerPoint</Application>
  <PresentationFormat>On-screen Show (16:9)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KaiTi</vt:lpstr>
      <vt:lpstr>Microsoft YaHei</vt:lpstr>
      <vt:lpstr>黑体</vt:lpstr>
      <vt:lpstr>Arial</vt:lpstr>
      <vt:lpstr>Calibri</vt:lpstr>
      <vt:lpstr>Heiti SC Medium</vt:lpstr>
      <vt:lpstr>Heiti SC Medium</vt:lpstr>
      <vt:lpstr>LANTINGHEI SC DEMIBOLD</vt:lpstr>
      <vt:lpstr>LANTINGHEI SC DEMIBOLD</vt:lpstr>
      <vt:lpstr>Tw Cen MT</vt:lpstr>
      <vt:lpstr>幼圆</vt:lpstr>
      <vt:lpstr>水滴</vt:lpstr>
      <vt:lpstr>神应允的祈祷</vt:lpstr>
      <vt:lpstr>PowerPoint Presentation</vt:lpstr>
      <vt:lpstr>PowerPoint Presentation</vt:lpstr>
      <vt:lpstr>一、信心在于神</vt:lpstr>
      <vt:lpstr>PowerPoint Presentation</vt:lpstr>
      <vt:lpstr>二、打开眼界，扩充心界</vt:lpstr>
      <vt:lpstr>PowerPoint Presentation</vt:lpstr>
      <vt:lpstr>三、交托为主用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2022-04-18T05:24:21Z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