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478" r:id="rId1"/>
    <p:sldMasterId id="2147484490" r:id="rId2"/>
  </p:sldMasterIdLst>
  <p:notesMasterIdLst>
    <p:notesMasterId r:id="rId10"/>
  </p:notesMasterIdLst>
  <p:sldIdLst>
    <p:sldId id="946" r:id="rId3"/>
    <p:sldId id="947" r:id="rId4"/>
    <p:sldId id="948" r:id="rId5"/>
    <p:sldId id="949" r:id="rId6"/>
    <p:sldId id="950" r:id="rId7"/>
    <p:sldId id="951" r:id="rId8"/>
    <p:sldId id="952" r:id="rId9"/>
  </p:sldIdLst>
  <p:sldSz cx="9144000" cy="5143500" type="screen16x9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0000"/>
    <a:srgbClr val="E60000"/>
    <a:srgbClr val="404040"/>
    <a:srgbClr val="202060"/>
    <a:srgbClr val="009899"/>
    <a:srgbClr val="00FCFD"/>
    <a:srgbClr val="DA0000"/>
    <a:srgbClr val="FFFFCC"/>
    <a:srgbClr val="EEE9D2"/>
    <a:srgbClr val="F6FF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6" autoAdjust="0"/>
    <p:restoredTop sz="93428" autoAdjust="0"/>
  </p:normalViewPr>
  <p:slideViewPr>
    <p:cSldViewPr>
      <p:cViewPr varScale="1">
        <p:scale>
          <a:sx n="82" d="100"/>
          <a:sy n="82" d="100"/>
        </p:scale>
        <p:origin x="840" y="6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A8ADFD5B-A66C-449C-B6E8-FB716D07777D}" type="datetimeFigureOut">
              <a:rPr lang="en-US" smtClean="0"/>
              <a:pPr/>
              <a:t>4/17/2022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CA5D3BF3-D352-46FC-8343-31F56E6730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085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Slide Number Placeholder 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554FEF2-CBC4-4A2C-9147-29DA1CEE464E}" type="slidenum">
              <a:rPr kumimoji="0" lang="zh-TW" altLang="en-US" sz="1200" b="0" i="0" u="none" strike="noStrike" kern="1200" cap="none" spc="0" normalizeH="0" baseline="0" noProof="1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TW" altLang="en-US" sz="1200" b="0" i="0" u="none" strike="noStrike" kern="120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7170" name="Slide Image Placeholder 22016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7171" name="Text Placeholder 22016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zh-TW" altLang="en-US"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3991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Slide Number Placeholder 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4C534E3-E543-4859-BDF6-7DD115BCD6FD}" type="slidenum">
              <a:rPr kumimoji="0" lang="zh-TW" altLang="en-US" sz="1200" b="0" i="0" u="none" strike="noStrike" kern="1200" cap="none" spc="0" normalizeH="0" baseline="0" noProof="1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TW" altLang="en-US" sz="1200" b="0" i="0" u="none" strike="noStrike" kern="120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9218" name="Slide Image Placeholder 173057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9219" name="Text Placeholder 173058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altLang="zh-CN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418329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lide Number Placeholder 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46BB77D-DA97-4528-B7EB-F4C5DD9C64D3}" type="slidenum">
              <a:rPr kumimoji="0" lang="zh-TW" altLang="en-US" sz="1200" b="0" i="0" u="none" strike="noStrike" kern="1200" cap="none" spc="0" normalizeH="0" baseline="0" noProof="1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TW" altLang="en-US" sz="1200" b="0" i="0" u="none" strike="noStrike" kern="120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11266" name="Slide Image Placeholder 218113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11267" name="Text Placeholder 218114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altLang="zh-CN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57541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Number Placeholder 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390884A-6A30-4120-AFAC-5DC427A26120}" type="slidenum">
              <a:rPr kumimoji="0" lang="zh-TW" altLang="en-US" sz="1200" b="0" i="0" u="none" strike="noStrike" kern="1200" cap="none" spc="0" normalizeH="0" baseline="0" noProof="1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TW" altLang="en-US" sz="1200" b="0" i="0" u="none" strike="noStrike" kern="120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13314" name="Slide Image Placeholder 218113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13315" name="Text Placeholder 218114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altLang="zh-CN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046544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Number Placeholder 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7A10BB4-1645-4DDD-A672-B02118CD0D48}" type="slidenum">
              <a:rPr kumimoji="0" lang="zh-TW" altLang="en-US" sz="1200" b="0" i="0" u="none" strike="noStrike" kern="1200" cap="none" spc="0" normalizeH="0" baseline="0" noProof="1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TW" altLang="en-US" sz="1200" b="0" i="0" u="none" strike="noStrike" kern="120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15362" name="Slide Image Placeholder 218113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15363" name="Text Placeholder 218114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altLang="zh-CN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302172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Number Placeholder 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14DB732-DED6-4F5E-B479-8F1846B7AFCC}" type="slidenum">
              <a:rPr kumimoji="0" lang="zh-TW" altLang="en-US" sz="1200" b="0" i="0" u="none" strike="noStrike" kern="1200" cap="none" spc="0" normalizeH="0" baseline="0" noProof="1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TW" altLang="en-US" sz="1200" b="0" i="0" u="none" strike="noStrike" kern="120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17410" name="Slide Image Placeholder 218113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17411" name="Text Placeholder 218114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altLang="zh-CN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494612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4A721F0-DD54-4D8E-BB36-26ABC3107CC2}" type="slidenum">
              <a:rPr kumimoji="0" lang="zh-TW" altLang="en-US" sz="1200" b="0" i="0" u="none" strike="noStrike" kern="1200" cap="none" spc="0" normalizeH="0" baseline="0" noProof="1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TW" altLang="en-US" sz="1200" b="0" i="0" u="none" strike="noStrike" kern="120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19458" name="Slide Image Placeholder 218113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19459" name="Text Placeholder 218114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altLang="zh-CN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12506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4513"/>
          <p:cNvGrpSpPr>
            <a:grpSpLocks/>
          </p:cNvGrpSpPr>
          <p:nvPr/>
        </p:nvGrpSpPr>
        <p:grpSpPr bwMode="auto">
          <a:xfrm>
            <a:off x="-6350" y="15478"/>
            <a:ext cx="9144000" cy="5143500"/>
            <a:chOff x="0" y="0"/>
            <a:chExt cx="5760" cy="4320"/>
          </a:xfrm>
        </p:grpSpPr>
        <p:sp>
          <p:nvSpPr>
            <p:cNvPr id="5" name="Freeform 64514"/>
            <p:cNvSpPr>
              <a:spLocks noChangeArrowheads="1"/>
            </p:cNvSpPr>
            <p:nvPr/>
          </p:nvSpPr>
          <p:spPr bwMode="auto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zh-CN" sz="1350">
                <a:ea typeface="宋体" panose="02010600030101010101" pitchFamily="2" charset="-122"/>
              </a:endParaRPr>
            </a:p>
          </p:txBody>
        </p:sp>
        <p:sp>
          <p:nvSpPr>
            <p:cNvPr id="6" name="Freeform 64515"/>
            <p:cNvSpPr>
              <a:spLocks noChangeArrowheads="1"/>
            </p:cNvSpPr>
            <p:nvPr/>
          </p:nvSpPr>
          <p:spPr bwMode="auto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rgbClr val="001847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zh-CN" sz="1350">
                <a:ea typeface="宋体" panose="02010600030101010101" pitchFamily="2" charset="-122"/>
              </a:endParaRPr>
            </a:p>
          </p:txBody>
        </p:sp>
      </p:grpSp>
      <p:sp>
        <p:nvSpPr>
          <p:cNvPr id="7" name="Freeform 64516"/>
          <p:cNvSpPr>
            <a:spLocks noChangeArrowheads="1"/>
          </p:cNvSpPr>
          <p:nvPr/>
        </p:nvSpPr>
        <p:spPr bwMode="auto">
          <a:xfrm>
            <a:off x="6242050" y="4701779"/>
            <a:ext cx="2895600" cy="4572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sz="1350">
              <a:ea typeface="宋体" panose="02010600030101010101" pitchFamily="2" charset="-122"/>
            </a:endParaRPr>
          </a:p>
        </p:txBody>
      </p:sp>
      <p:grpSp>
        <p:nvGrpSpPr>
          <p:cNvPr id="8" name="Group 64517"/>
          <p:cNvGrpSpPr>
            <a:grpSpLocks/>
          </p:cNvGrpSpPr>
          <p:nvPr/>
        </p:nvGrpSpPr>
        <p:grpSpPr bwMode="auto">
          <a:xfrm>
            <a:off x="-1588" y="4525566"/>
            <a:ext cx="7845426" cy="638175"/>
            <a:chOff x="0" y="3792"/>
            <a:chExt cx="4942" cy="536"/>
          </a:xfrm>
        </p:grpSpPr>
        <p:sp>
          <p:nvSpPr>
            <p:cNvPr id="9" name="Freeform 64518"/>
            <p:cNvSpPr>
              <a:spLocks noChangeArrowheads="1"/>
            </p:cNvSpPr>
            <p:nvPr userDrawn="1"/>
          </p:nvSpPr>
          <p:spPr bwMode="auto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rgbClr val="847864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zh-CN" sz="1350">
                <a:ea typeface="宋体" panose="02010600030101010101" pitchFamily="2" charset="-122"/>
              </a:endParaRPr>
            </a:p>
          </p:txBody>
        </p:sp>
        <p:grpSp>
          <p:nvGrpSpPr>
            <p:cNvPr id="10" name="Group 64519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64520"/>
              <p:cNvSpPr>
                <a:spLocks noChangeArrowheads="1"/>
              </p:cNvSpPr>
              <p:nvPr userDrawn="1"/>
            </p:nvSpPr>
            <p:spPr bwMode="auto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altLang="zh-CN" sz="1350">
                  <a:ea typeface="宋体" panose="02010600030101010101" pitchFamily="2" charset="-122"/>
                </a:endParaRPr>
              </a:p>
            </p:txBody>
          </p:sp>
          <p:sp>
            <p:nvSpPr>
              <p:cNvPr id="13" name="Freeform 64521"/>
              <p:cNvSpPr>
                <a:spLocks noChangeArrowheads="1"/>
              </p:cNvSpPr>
              <p:nvPr userDrawn="1"/>
            </p:nvSpPr>
            <p:spPr bwMode="auto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altLang="zh-CN" sz="1350">
                  <a:ea typeface="宋体" panose="02010600030101010101" pitchFamily="2" charset="-122"/>
                </a:endParaRPr>
              </a:p>
            </p:txBody>
          </p:sp>
          <p:sp>
            <p:nvSpPr>
              <p:cNvPr id="14" name="Freeform 64522"/>
              <p:cNvSpPr>
                <a:spLocks noChangeArrowheads="1"/>
              </p:cNvSpPr>
              <p:nvPr userDrawn="1"/>
            </p:nvSpPr>
            <p:spPr bwMode="auto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altLang="zh-CN" sz="1350">
                  <a:ea typeface="宋体" panose="02010600030101010101" pitchFamily="2" charset="-122"/>
                </a:endParaRPr>
              </a:p>
            </p:txBody>
          </p:sp>
          <p:sp>
            <p:nvSpPr>
              <p:cNvPr id="15" name="Freeform 64523"/>
              <p:cNvSpPr>
                <a:spLocks noChangeArrowheads="1"/>
              </p:cNvSpPr>
              <p:nvPr userDrawn="1"/>
            </p:nvSpPr>
            <p:spPr bwMode="auto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altLang="zh-CN" sz="1350">
                  <a:ea typeface="宋体" panose="02010600030101010101" pitchFamily="2" charset="-122"/>
                </a:endParaRPr>
              </a:p>
            </p:txBody>
          </p:sp>
          <p:sp>
            <p:nvSpPr>
              <p:cNvPr id="16" name="Freeform 64524"/>
              <p:cNvSpPr>
                <a:spLocks noChangeArrowheads="1"/>
              </p:cNvSpPr>
              <p:nvPr userDrawn="1"/>
            </p:nvSpPr>
            <p:spPr bwMode="auto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altLang="zh-CN" sz="1350"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1" name="Freeform 64525"/>
            <p:cNvSpPr>
              <a:spLocks noChangeArrowheads="1"/>
            </p:cNvSpPr>
            <p:nvPr userDrawn="1"/>
          </p:nvSpPr>
          <p:spPr bwMode="auto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rgbClr val="73654F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zh-CN" sz="1350">
                <a:ea typeface="宋体" panose="02010600030101010101" pitchFamily="2" charset="-122"/>
              </a:endParaRPr>
            </a:p>
          </p:txBody>
        </p:sp>
      </p:grpSp>
      <p:grpSp>
        <p:nvGrpSpPr>
          <p:cNvPr id="17" name="Group 64526"/>
          <p:cNvGrpSpPr>
            <a:grpSpLocks/>
          </p:cNvGrpSpPr>
          <p:nvPr/>
        </p:nvGrpSpPr>
        <p:grpSpPr bwMode="auto">
          <a:xfrm>
            <a:off x="627064" y="4516041"/>
            <a:ext cx="5684837" cy="636984"/>
            <a:chOff x="395" y="3793"/>
            <a:chExt cx="3581" cy="535"/>
          </a:xfrm>
        </p:grpSpPr>
        <p:sp>
          <p:nvSpPr>
            <p:cNvPr id="18" name="Freeform 64527"/>
            <p:cNvSpPr>
              <a:spLocks noChangeArrowheads="1"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zh-CN" sz="1350">
                <a:ea typeface="宋体" panose="02010600030101010101" pitchFamily="2" charset="-122"/>
              </a:endParaRPr>
            </a:p>
          </p:txBody>
        </p:sp>
        <p:sp>
          <p:nvSpPr>
            <p:cNvPr id="19" name="Freeform 64528"/>
            <p:cNvSpPr>
              <a:spLocks noChangeArrowheads="1"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zh-CN" sz="1350">
                <a:ea typeface="宋体" panose="02010600030101010101" pitchFamily="2" charset="-122"/>
              </a:endParaRPr>
            </a:p>
          </p:txBody>
        </p:sp>
        <p:sp>
          <p:nvSpPr>
            <p:cNvPr id="20" name="Freeform 64529"/>
            <p:cNvSpPr>
              <a:spLocks noChangeArrowheads="1"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zh-CN" sz="1350">
                <a:ea typeface="宋体" panose="02010600030101010101" pitchFamily="2" charset="-122"/>
              </a:endParaRPr>
            </a:p>
          </p:txBody>
        </p:sp>
        <p:sp>
          <p:nvSpPr>
            <p:cNvPr id="21" name="Freeform 64530"/>
            <p:cNvSpPr>
              <a:spLocks noChangeArrowheads="1"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zh-CN" sz="1350">
                <a:ea typeface="宋体" panose="02010600030101010101" pitchFamily="2" charset="-122"/>
              </a:endParaRPr>
            </a:p>
          </p:txBody>
        </p:sp>
        <p:sp>
          <p:nvSpPr>
            <p:cNvPr id="22" name="Freeform 64531"/>
            <p:cNvSpPr>
              <a:spLocks noChangeArrowheads="1"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zh-CN" sz="1350">
                <a:ea typeface="宋体" panose="02010600030101010101" pitchFamily="2" charset="-122"/>
              </a:endParaRPr>
            </a:p>
          </p:txBody>
        </p:sp>
        <p:sp>
          <p:nvSpPr>
            <p:cNvPr id="23" name="Freeform 64532"/>
            <p:cNvSpPr>
              <a:spLocks noChangeArrowheads="1"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zh-CN" sz="1350">
                <a:ea typeface="宋体" panose="02010600030101010101" pitchFamily="2" charset="-122"/>
              </a:endParaRPr>
            </a:p>
          </p:txBody>
        </p:sp>
      </p:grpSp>
      <p:sp>
        <p:nvSpPr>
          <p:cNvPr id="64534" name="Title 64533"/>
          <p:cNvSpPr>
            <a:spLocks noGrp="1"/>
          </p:cNvSpPr>
          <p:nvPr>
            <p:ph type="ctrTitle" sz="quarter"/>
          </p:nvPr>
        </p:nvSpPr>
        <p:spPr>
          <a:xfrm>
            <a:off x="457200" y="1085850"/>
            <a:ext cx="8229600" cy="1302544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lvl="0">
              <a:buClrTx/>
              <a:buSzTx/>
              <a:buFontTx/>
              <a:defRPr sz="4050"/>
            </a:lvl1pPr>
          </a:lstStyle>
          <a:p>
            <a:pPr lvl="0"/>
            <a:r>
              <a:rPr lang="en-US" altLang="zh-TW" noProof="1"/>
              <a:t>Click to edit Master title style</a:t>
            </a:r>
          </a:p>
        </p:txBody>
      </p:sp>
      <p:sp>
        <p:nvSpPr>
          <p:cNvPr id="64535" name="Subtitle 64534"/>
          <p:cNvSpPr>
            <a:spLocks noGrp="1"/>
          </p:cNvSpPr>
          <p:nvPr>
            <p:ph type="subTitle" sz="quarter" idx="1"/>
          </p:nvPr>
        </p:nvSpPr>
        <p:spPr>
          <a:xfrm>
            <a:off x="1371600" y="2571750"/>
            <a:ext cx="6400800" cy="13144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0" lvl="0" indent="0" algn="ctr">
              <a:buClr>
                <a:schemeClr val="tx2"/>
              </a:buClr>
              <a:buSzTx/>
              <a:buFontTx/>
              <a:buNone/>
              <a:defRPr>
                <a:effectLst>
                  <a:outerShdw blurRad="38100" dist="38100" dir="2700000">
                    <a:srgbClr val="C0C0C0"/>
                  </a:outerShdw>
                </a:effectLst>
              </a:defRPr>
            </a:lvl1pPr>
            <a:lvl2pPr marL="342900" lvl="1" indent="0" algn="ctr">
              <a:buClrTx/>
              <a:buSzTx/>
              <a:buFontTx/>
              <a:buNone/>
              <a:defRPr>
                <a:effectLst>
                  <a:outerShdw blurRad="38100" dist="38100" dir="2700000">
                    <a:srgbClr val="C0C0C0"/>
                  </a:outerShdw>
                </a:effectLst>
              </a:defRPr>
            </a:lvl2pPr>
            <a:lvl3pPr marL="685800" lvl="2" indent="0" algn="ctr">
              <a:buClr>
                <a:schemeClr val="tx2"/>
              </a:buClr>
              <a:buSzTx/>
              <a:buFontTx/>
              <a:buNone/>
              <a:defRPr>
                <a:effectLst>
                  <a:outerShdw blurRad="38100" dist="38100" dir="2700000">
                    <a:srgbClr val="C0C0C0"/>
                  </a:outerShdw>
                </a:effectLst>
              </a:defRPr>
            </a:lvl3pPr>
            <a:lvl4pPr marL="1028700" lvl="3" indent="0" algn="ctr">
              <a:buClrTx/>
              <a:buSzTx/>
              <a:buFontTx/>
              <a:buNone/>
              <a:defRPr>
                <a:effectLst>
                  <a:outerShdw blurRad="38100" dist="38100" dir="2700000">
                    <a:srgbClr val="C0C0C0"/>
                  </a:outerShdw>
                </a:effectLst>
              </a:defRPr>
            </a:lvl4pPr>
            <a:lvl5pPr marL="1371600" lvl="4" indent="0" algn="ctr">
              <a:buClr>
                <a:schemeClr val="tx2"/>
              </a:buClr>
              <a:buSzTx/>
              <a:buFontTx/>
              <a:buNone/>
              <a:defRPr>
                <a:effectLst>
                  <a:outerShdw blurRad="38100" dist="38100" dir="2700000">
                    <a:srgbClr val="C0C0C0"/>
                  </a:outerShdw>
                </a:effectLst>
              </a:defRPr>
            </a:lvl5pPr>
          </a:lstStyle>
          <a:p>
            <a:pPr lvl="0"/>
            <a:r>
              <a:rPr lang="en-US" altLang="zh-TW" noProof="1"/>
              <a:t>Click to edit Master subtitle style</a:t>
            </a:r>
          </a:p>
        </p:txBody>
      </p:sp>
      <p:sp>
        <p:nvSpPr>
          <p:cNvPr id="24" name="Date Placeholder 64535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 sz="900" dirty="0">
                <a:ea typeface="PMingLiU" pitchFamily="18" charset="-120"/>
              </a:defRPr>
            </a:lvl1pPr>
          </a:lstStyle>
          <a:p>
            <a:endParaRPr lang="zh-TW" altLang="en-US"/>
          </a:p>
        </p:txBody>
      </p:sp>
      <p:sp>
        <p:nvSpPr>
          <p:cNvPr id="25" name="Slide Number Placeholder 6453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900" dirty="0">
                <a:ea typeface="PMingLiU" pitchFamily="18" charset="-120"/>
              </a:defRPr>
            </a:lvl1pPr>
          </a:lstStyle>
          <a:p>
            <a:fld id="{BC775928-CDC1-40C2-B9A6-63E82A943699}" type="slidenum">
              <a:rPr lang="zh-TW" altLang="en-US"/>
              <a:pPr/>
              <a:t>‹#›</a:t>
            </a:fld>
            <a:endParaRPr lang="zh-TW" altLang="en-US"/>
          </a:p>
        </p:txBody>
      </p:sp>
      <p:sp>
        <p:nvSpPr>
          <p:cNvPr id="26" name="Footer Placeholder 6453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900" dirty="0">
                <a:ea typeface="PMingLiU" pitchFamily="18" charset="-120"/>
              </a:defRPr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065806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63511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6351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6351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E0A768-E1C3-4B75-A38C-C6EF77CA7CBA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5823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71450"/>
            <a:ext cx="2057400" cy="4400550"/>
          </a:xfrm>
        </p:spPr>
        <p:txBody>
          <a:bodyPr vert="eaVert"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71450"/>
            <a:ext cx="6052930" cy="4400550"/>
          </a:xfrm>
        </p:spPr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63511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6351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6351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AEB9FE-1AB2-4F78-942E-1EFB1163DDF7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96967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4513"/>
          <p:cNvGrpSpPr>
            <a:grpSpLocks/>
          </p:cNvGrpSpPr>
          <p:nvPr/>
        </p:nvGrpSpPr>
        <p:grpSpPr bwMode="auto">
          <a:xfrm>
            <a:off x="-6350" y="15478"/>
            <a:ext cx="9144000" cy="5143500"/>
            <a:chOff x="0" y="0"/>
            <a:chExt cx="5760" cy="4320"/>
          </a:xfrm>
        </p:grpSpPr>
        <p:sp>
          <p:nvSpPr>
            <p:cNvPr id="5" name="Freeform 64514"/>
            <p:cNvSpPr>
              <a:spLocks noChangeArrowheads="1"/>
            </p:cNvSpPr>
            <p:nvPr/>
          </p:nvSpPr>
          <p:spPr bwMode="auto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zh-CN" sz="1350">
                <a:ea typeface="宋体" panose="02010600030101010101" pitchFamily="2" charset="-122"/>
              </a:endParaRPr>
            </a:p>
          </p:txBody>
        </p:sp>
        <p:sp>
          <p:nvSpPr>
            <p:cNvPr id="6" name="Freeform 64515"/>
            <p:cNvSpPr>
              <a:spLocks noChangeArrowheads="1"/>
            </p:cNvSpPr>
            <p:nvPr/>
          </p:nvSpPr>
          <p:spPr bwMode="auto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rgbClr val="001847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zh-CN" sz="1350">
                <a:ea typeface="宋体" panose="02010600030101010101" pitchFamily="2" charset="-122"/>
              </a:endParaRPr>
            </a:p>
          </p:txBody>
        </p:sp>
      </p:grpSp>
      <p:sp>
        <p:nvSpPr>
          <p:cNvPr id="7" name="Freeform 64516"/>
          <p:cNvSpPr>
            <a:spLocks noChangeArrowheads="1"/>
          </p:cNvSpPr>
          <p:nvPr/>
        </p:nvSpPr>
        <p:spPr bwMode="auto">
          <a:xfrm>
            <a:off x="6242050" y="4701779"/>
            <a:ext cx="2895600" cy="4572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sz="1350">
              <a:ea typeface="宋体" panose="02010600030101010101" pitchFamily="2" charset="-122"/>
            </a:endParaRPr>
          </a:p>
        </p:txBody>
      </p:sp>
      <p:grpSp>
        <p:nvGrpSpPr>
          <p:cNvPr id="8" name="Group 64517"/>
          <p:cNvGrpSpPr>
            <a:grpSpLocks/>
          </p:cNvGrpSpPr>
          <p:nvPr/>
        </p:nvGrpSpPr>
        <p:grpSpPr bwMode="auto">
          <a:xfrm>
            <a:off x="-1588" y="4525566"/>
            <a:ext cx="7845426" cy="638175"/>
            <a:chOff x="0" y="3792"/>
            <a:chExt cx="4942" cy="536"/>
          </a:xfrm>
        </p:grpSpPr>
        <p:sp>
          <p:nvSpPr>
            <p:cNvPr id="9" name="Freeform 64518"/>
            <p:cNvSpPr>
              <a:spLocks noChangeArrowheads="1"/>
            </p:cNvSpPr>
            <p:nvPr userDrawn="1"/>
          </p:nvSpPr>
          <p:spPr bwMode="auto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rgbClr val="847864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zh-CN" sz="1350">
                <a:ea typeface="宋体" panose="02010600030101010101" pitchFamily="2" charset="-122"/>
              </a:endParaRPr>
            </a:p>
          </p:txBody>
        </p:sp>
        <p:grpSp>
          <p:nvGrpSpPr>
            <p:cNvPr id="10" name="Group 64519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64520"/>
              <p:cNvSpPr>
                <a:spLocks noChangeArrowheads="1"/>
              </p:cNvSpPr>
              <p:nvPr userDrawn="1"/>
            </p:nvSpPr>
            <p:spPr bwMode="auto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altLang="zh-CN" sz="1350">
                  <a:ea typeface="宋体" panose="02010600030101010101" pitchFamily="2" charset="-122"/>
                </a:endParaRPr>
              </a:p>
            </p:txBody>
          </p:sp>
          <p:sp>
            <p:nvSpPr>
              <p:cNvPr id="13" name="Freeform 64521"/>
              <p:cNvSpPr>
                <a:spLocks noChangeArrowheads="1"/>
              </p:cNvSpPr>
              <p:nvPr userDrawn="1"/>
            </p:nvSpPr>
            <p:spPr bwMode="auto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altLang="zh-CN" sz="1350">
                  <a:ea typeface="宋体" panose="02010600030101010101" pitchFamily="2" charset="-122"/>
                </a:endParaRPr>
              </a:p>
            </p:txBody>
          </p:sp>
          <p:sp>
            <p:nvSpPr>
              <p:cNvPr id="14" name="Freeform 64522"/>
              <p:cNvSpPr>
                <a:spLocks noChangeArrowheads="1"/>
              </p:cNvSpPr>
              <p:nvPr userDrawn="1"/>
            </p:nvSpPr>
            <p:spPr bwMode="auto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altLang="zh-CN" sz="1350">
                  <a:ea typeface="宋体" panose="02010600030101010101" pitchFamily="2" charset="-122"/>
                </a:endParaRPr>
              </a:p>
            </p:txBody>
          </p:sp>
          <p:sp>
            <p:nvSpPr>
              <p:cNvPr id="15" name="Freeform 64523"/>
              <p:cNvSpPr>
                <a:spLocks noChangeArrowheads="1"/>
              </p:cNvSpPr>
              <p:nvPr userDrawn="1"/>
            </p:nvSpPr>
            <p:spPr bwMode="auto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altLang="zh-CN" sz="1350">
                  <a:ea typeface="宋体" panose="02010600030101010101" pitchFamily="2" charset="-122"/>
                </a:endParaRPr>
              </a:p>
            </p:txBody>
          </p:sp>
          <p:sp>
            <p:nvSpPr>
              <p:cNvPr id="16" name="Freeform 64524"/>
              <p:cNvSpPr>
                <a:spLocks noChangeArrowheads="1"/>
              </p:cNvSpPr>
              <p:nvPr userDrawn="1"/>
            </p:nvSpPr>
            <p:spPr bwMode="auto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altLang="zh-CN" sz="1350"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1" name="Freeform 64525"/>
            <p:cNvSpPr>
              <a:spLocks noChangeArrowheads="1"/>
            </p:cNvSpPr>
            <p:nvPr userDrawn="1"/>
          </p:nvSpPr>
          <p:spPr bwMode="auto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rgbClr val="73654F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zh-CN" sz="1350">
                <a:ea typeface="宋体" panose="02010600030101010101" pitchFamily="2" charset="-122"/>
              </a:endParaRPr>
            </a:p>
          </p:txBody>
        </p:sp>
      </p:grpSp>
      <p:grpSp>
        <p:nvGrpSpPr>
          <p:cNvPr id="17" name="Group 64526"/>
          <p:cNvGrpSpPr>
            <a:grpSpLocks/>
          </p:cNvGrpSpPr>
          <p:nvPr/>
        </p:nvGrpSpPr>
        <p:grpSpPr bwMode="auto">
          <a:xfrm>
            <a:off x="627064" y="4516041"/>
            <a:ext cx="5684837" cy="636984"/>
            <a:chOff x="395" y="3793"/>
            <a:chExt cx="3581" cy="535"/>
          </a:xfrm>
        </p:grpSpPr>
        <p:sp>
          <p:nvSpPr>
            <p:cNvPr id="18" name="Freeform 64527"/>
            <p:cNvSpPr>
              <a:spLocks noChangeArrowheads="1"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zh-CN" sz="1350">
                <a:ea typeface="宋体" panose="02010600030101010101" pitchFamily="2" charset="-122"/>
              </a:endParaRPr>
            </a:p>
          </p:txBody>
        </p:sp>
        <p:sp>
          <p:nvSpPr>
            <p:cNvPr id="19" name="Freeform 64528"/>
            <p:cNvSpPr>
              <a:spLocks noChangeArrowheads="1"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zh-CN" sz="1350">
                <a:ea typeface="宋体" panose="02010600030101010101" pitchFamily="2" charset="-122"/>
              </a:endParaRPr>
            </a:p>
          </p:txBody>
        </p:sp>
        <p:sp>
          <p:nvSpPr>
            <p:cNvPr id="20" name="Freeform 64529"/>
            <p:cNvSpPr>
              <a:spLocks noChangeArrowheads="1"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zh-CN" sz="1350">
                <a:ea typeface="宋体" panose="02010600030101010101" pitchFamily="2" charset="-122"/>
              </a:endParaRPr>
            </a:p>
          </p:txBody>
        </p:sp>
        <p:sp>
          <p:nvSpPr>
            <p:cNvPr id="21" name="Freeform 64530"/>
            <p:cNvSpPr>
              <a:spLocks noChangeArrowheads="1"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zh-CN" sz="1350">
                <a:ea typeface="宋体" panose="02010600030101010101" pitchFamily="2" charset="-122"/>
              </a:endParaRPr>
            </a:p>
          </p:txBody>
        </p:sp>
        <p:sp>
          <p:nvSpPr>
            <p:cNvPr id="22" name="Freeform 64531"/>
            <p:cNvSpPr>
              <a:spLocks noChangeArrowheads="1"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zh-CN" sz="1350">
                <a:ea typeface="宋体" panose="02010600030101010101" pitchFamily="2" charset="-122"/>
              </a:endParaRPr>
            </a:p>
          </p:txBody>
        </p:sp>
        <p:sp>
          <p:nvSpPr>
            <p:cNvPr id="23" name="Freeform 64532"/>
            <p:cNvSpPr>
              <a:spLocks noChangeArrowheads="1"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zh-CN" sz="1350">
                <a:ea typeface="宋体" panose="02010600030101010101" pitchFamily="2" charset="-122"/>
              </a:endParaRPr>
            </a:p>
          </p:txBody>
        </p:sp>
      </p:grpSp>
      <p:sp>
        <p:nvSpPr>
          <p:cNvPr id="64534" name="Title 64533"/>
          <p:cNvSpPr>
            <a:spLocks noGrp="1"/>
          </p:cNvSpPr>
          <p:nvPr>
            <p:ph type="ctrTitle" sz="quarter"/>
          </p:nvPr>
        </p:nvSpPr>
        <p:spPr>
          <a:xfrm>
            <a:off x="457200" y="1085850"/>
            <a:ext cx="8229600" cy="1302544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lvl="0">
              <a:buClrTx/>
              <a:buSzTx/>
              <a:buFontTx/>
              <a:defRPr sz="4050"/>
            </a:lvl1pPr>
          </a:lstStyle>
          <a:p>
            <a:pPr lvl="0"/>
            <a:r>
              <a:rPr lang="en-US" altLang="zh-TW" noProof="1"/>
              <a:t>Click to edit Master title style</a:t>
            </a:r>
          </a:p>
        </p:txBody>
      </p:sp>
      <p:sp>
        <p:nvSpPr>
          <p:cNvPr id="64535" name="Subtitle 64534"/>
          <p:cNvSpPr>
            <a:spLocks noGrp="1"/>
          </p:cNvSpPr>
          <p:nvPr>
            <p:ph type="subTitle" sz="quarter" idx="1"/>
          </p:nvPr>
        </p:nvSpPr>
        <p:spPr>
          <a:xfrm>
            <a:off x="1371600" y="2571750"/>
            <a:ext cx="6400800" cy="13144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0" lvl="0" indent="0" algn="ctr">
              <a:buClr>
                <a:schemeClr val="tx2"/>
              </a:buClr>
              <a:buSzTx/>
              <a:buFontTx/>
              <a:buNone/>
              <a:defRPr>
                <a:effectLst>
                  <a:outerShdw blurRad="38100" dist="38100" dir="2700000">
                    <a:srgbClr val="C0C0C0"/>
                  </a:outerShdw>
                </a:effectLst>
              </a:defRPr>
            </a:lvl1pPr>
            <a:lvl2pPr marL="342900" lvl="1" indent="0" algn="ctr">
              <a:buClrTx/>
              <a:buSzTx/>
              <a:buFontTx/>
              <a:buNone/>
              <a:defRPr>
                <a:effectLst>
                  <a:outerShdw blurRad="38100" dist="38100" dir="2700000">
                    <a:srgbClr val="C0C0C0"/>
                  </a:outerShdw>
                </a:effectLst>
              </a:defRPr>
            </a:lvl2pPr>
            <a:lvl3pPr marL="685800" lvl="2" indent="0" algn="ctr">
              <a:buClr>
                <a:schemeClr val="tx2"/>
              </a:buClr>
              <a:buSzTx/>
              <a:buFontTx/>
              <a:buNone/>
              <a:defRPr>
                <a:effectLst>
                  <a:outerShdw blurRad="38100" dist="38100" dir="2700000">
                    <a:srgbClr val="C0C0C0"/>
                  </a:outerShdw>
                </a:effectLst>
              </a:defRPr>
            </a:lvl3pPr>
            <a:lvl4pPr marL="1028700" lvl="3" indent="0" algn="ctr">
              <a:buClrTx/>
              <a:buSzTx/>
              <a:buFontTx/>
              <a:buNone/>
              <a:defRPr>
                <a:effectLst>
                  <a:outerShdw blurRad="38100" dist="38100" dir="2700000">
                    <a:srgbClr val="C0C0C0"/>
                  </a:outerShdw>
                </a:effectLst>
              </a:defRPr>
            </a:lvl4pPr>
            <a:lvl5pPr marL="1371600" lvl="4" indent="0" algn="ctr">
              <a:buClr>
                <a:schemeClr val="tx2"/>
              </a:buClr>
              <a:buSzTx/>
              <a:buFontTx/>
              <a:buNone/>
              <a:defRPr>
                <a:effectLst>
                  <a:outerShdw blurRad="38100" dist="38100" dir="2700000">
                    <a:srgbClr val="C0C0C0"/>
                  </a:outerShdw>
                </a:effectLst>
              </a:defRPr>
            </a:lvl5pPr>
          </a:lstStyle>
          <a:p>
            <a:pPr lvl="0"/>
            <a:r>
              <a:rPr lang="en-US" altLang="zh-TW" noProof="1"/>
              <a:t>Click to edit Master subtitle style</a:t>
            </a:r>
          </a:p>
        </p:txBody>
      </p:sp>
      <p:sp>
        <p:nvSpPr>
          <p:cNvPr id="24" name="Date Placeholder 64535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 sz="900" dirty="0">
                <a:ea typeface="PMingLiU" pitchFamily="18" charset="-120"/>
              </a:defRPr>
            </a:lvl1pPr>
          </a:lstStyle>
          <a:p>
            <a:endParaRPr lang="zh-TW" altLang="en-US"/>
          </a:p>
        </p:txBody>
      </p:sp>
      <p:sp>
        <p:nvSpPr>
          <p:cNvPr id="25" name="Slide Number Placeholder 6453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900" dirty="0">
                <a:ea typeface="PMingLiU" pitchFamily="18" charset="-120"/>
              </a:defRPr>
            </a:lvl1pPr>
          </a:lstStyle>
          <a:p>
            <a:fld id="{B03AC2D6-F304-43B8-B1F0-E9CF9398F09D}" type="slidenum">
              <a:rPr lang="zh-TW" altLang="en-US"/>
              <a:pPr/>
              <a:t>‹#›</a:t>
            </a:fld>
            <a:endParaRPr lang="zh-TW" altLang="en-US"/>
          </a:p>
        </p:txBody>
      </p:sp>
      <p:sp>
        <p:nvSpPr>
          <p:cNvPr id="26" name="Footer Placeholder 6453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900" dirty="0">
                <a:ea typeface="PMingLiU" pitchFamily="18" charset="-120"/>
              </a:defRPr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342488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63511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6351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6351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58D343-F3F2-4C2A-9569-3B8161EDD6F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98207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Date Placeholder 63511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6351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6351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7E6F61-A938-4F31-9374-96CDA23335C7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42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2504" cy="3371850"/>
          </a:xfrm>
        </p:spPr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200150"/>
            <a:ext cx="4032504" cy="3371850"/>
          </a:xfrm>
        </p:spPr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Date Placeholder 63511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6351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351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E8CA59-6C7C-4638-838E-CF35A4C4338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41117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260872"/>
            <a:ext cx="3868340" cy="617934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1878806"/>
            <a:ext cx="3868340" cy="2763441"/>
          </a:xfrm>
        </p:spPr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7" name="Date Placeholder 63511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8" name="Footer Placeholder 6351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9" name="Slide Number Placeholder 6351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C247FD-4B88-4903-A37E-661BE8FF3C7A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2650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Date Placeholder 63511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Footer Placeholder 6351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Slide Number Placeholder 6351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962689-69C6-4E8B-89F9-C20E5357E63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17359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63511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3" name="Footer Placeholder 6351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Slide Number Placeholder 6351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A5F131-9383-43C2-B6AE-24571688F49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36756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Date Placeholder 63511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6351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351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E899F4-72BB-4E3E-AB78-2E7B60346289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241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63511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6351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6351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918D94-94A5-41B5-9939-75090D4202A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09930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n-US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Date Placeholder 63511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6351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351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1A1589-B45D-4D94-AB38-82074D9EB6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22568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63511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6351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6351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201EF5-03F2-44F1-AB6F-AD1D1CD84D23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17167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71450"/>
            <a:ext cx="2057400" cy="4400550"/>
          </a:xfrm>
        </p:spPr>
        <p:txBody>
          <a:bodyPr vert="eaVert"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71450"/>
            <a:ext cx="6052930" cy="4400550"/>
          </a:xfrm>
        </p:spPr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63511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6351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6351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2473C-7D01-434B-BC3F-A278319E3C9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7891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Date Placeholder 63511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6351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6351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064112-B8C7-4F52-996A-70B2BDD2EDE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9319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2504" cy="3371850"/>
          </a:xfrm>
        </p:spPr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200150"/>
            <a:ext cx="4032504" cy="3371850"/>
          </a:xfrm>
        </p:spPr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Date Placeholder 63511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6351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351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382281-7025-46B1-9A77-2C8380512716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5817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260872"/>
            <a:ext cx="3868340" cy="617934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1878806"/>
            <a:ext cx="3868340" cy="2763441"/>
          </a:xfrm>
        </p:spPr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7" name="Date Placeholder 63511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8" name="Footer Placeholder 6351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9" name="Slide Number Placeholder 6351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E03C75-CB5A-4182-AA9D-3963C03976F6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958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Date Placeholder 63511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Footer Placeholder 6351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Slide Number Placeholder 6351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664887-8312-40DC-8738-B3A5E1FA7896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918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63511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3" name="Footer Placeholder 6351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Slide Number Placeholder 6351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BAEFB1-8060-47B8-ABAB-6857C7B051D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5810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Date Placeholder 63511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6351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351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30007F-4844-4B41-B660-E0E68434B50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395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n-US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Date Placeholder 63511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6351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351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742B29-0CD5-4453-B1A6-4072B15111D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6914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rotWithShape="0">
          <a:gsLst>
            <a:gs pos="0">
              <a:srgbClr val="001847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3489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1027" name="Freeform 63490"/>
            <p:cNvSpPr>
              <a:spLocks noChangeArrowheads="1"/>
            </p:cNvSpPr>
            <p:nvPr/>
          </p:nvSpPr>
          <p:spPr bwMode="auto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zh-CN" sz="1350">
                <a:ea typeface="宋体" panose="02010600030101010101" pitchFamily="2" charset="-122"/>
              </a:endParaRPr>
            </a:p>
          </p:txBody>
        </p:sp>
        <p:sp>
          <p:nvSpPr>
            <p:cNvPr id="1028" name="Freeform 63491"/>
            <p:cNvSpPr>
              <a:spLocks noChangeArrowheads="1"/>
            </p:cNvSpPr>
            <p:nvPr/>
          </p:nvSpPr>
          <p:spPr bwMode="auto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rgbClr val="001847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zh-CN" sz="1350">
                <a:ea typeface="宋体" panose="02010600030101010101" pitchFamily="2" charset="-122"/>
              </a:endParaRPr>
            </a:p>
          </p:txBody>
        </p:sp>
      </p:grpSp>
      <p:sp>
        <p:nvSpPr>
          <p:cNvPr id="1029" name="Freeform 63492"/>
          <p:cNvSpPr>
            <a:spLocks noChangeArrowheads="1"/>
          </p:cNvSpPr>
          <p:nvPr/>
        </p:nvSpPr>
        <p:spPr bwMode="auto">
          <a:xfrm>
            <a:off x="6248400" y="4697016"/>
            <a:ext cx="2895600" cy="4572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sz="1350">
              <a:ea typeface="宋体" panose="02010600030101010101" pitchFamily="2" charset="-122"/>
            </a:endParaRPr>
          </a:p>
        </p:txBody>
      </p:sp>
      <p:grpSp>
        <p:nvGrpSpPr>
          <p:cNvPr id="1030" name="Group 63493"/>
          <p:cNvGrpSpPr>
            <a:grpSpLocks/>
          </p:cNvGrpSpPr>
          <p:nvPr/>
        </p:nvGrpSpPr>
        <p:grpSpPr bwMode="auto">
          <a:xfrm>
            <a:off x="0" y="4514850"/>
            <a:ext cx="7848600" cy="642938"/>
            <a:chOff x="0" y="3792"/>
            <a:chExt cx="4944" cy="540"/>
          </a:xfrm>
        </p:grpSpPr>
        <p:sp>
          <p:nvSpPr>
            <p:cNvPr id="1031" name="Freeform 63494"/>
            <p:cNvSpPr>
              <a:spLocks noChangeArrowheads="1"/>
            </p:cNvSpPr>
            <p:nvPr userDrawn="1"/>
          </p:nvSpPr>
          <p:spPr bwMode="auto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rgbClr val="847864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zh-CN" sz="1350">
                <a:ea typeface="宋体" panose="02010600030101010101" pitchFamily="2" charset="-122"/>
              </a:endParaRPr>
            </a:p>
          </p:txBody>
        </p:sp>
        <p:grpSp>
          <p:nvGrpSpPr>
            <p:cNvPr id="1032" name="Group 63495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033" name="Freeform 63496"/>
              <p:cNvSpPr>
                <a:spLocks noChangeArrowheads="1"/>
              </p:cNvSpPr>
              <p:nvPr userDrawn="1"/>
            </p:nvSpPr>
            <p:spPr bwMode="auto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altLang="zh-CN" sz="1350">
                  <a:ea typeface="宋体" panose="02010600030101010101" pitchFamily="2" charset="-122"/>
                </a:endParaRPr>
              </a:p>
            </p:txBody>
          </p:sp>
          <p:sp>
            <p:nvSpPr>
              <p:cNvPr id="1034" name="Freeform 63497"/>
              <p:cNvSpPr>
                <a:spLocks noChangeArrowheads="1"/>
              </p:cNvSpPr>
              <p:nvPr userDrawn="1"/>
            </p:nvSpPr>
            <p:spPr bwMode="auto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altLang="zh-CN" sz="1350">
                  <a:ea typeface="宋体" panose="02010600030101010101" pitchFamily="2" charset="-122"/>
                </a:endParaRPr>
              </a:p>
            </p:txBody>
          </p:sp>
          <p:sp>
            <p:nvSpPr>
              <p:cNvPr id="1035" name="Freeform 63498"/>
              <p:cNvSpPr>
                <a:spLocks noChangeArrowheads="1"/>
              </p:cNvSpPr>
              <p:nvPr userDrawn="1"/>
            </p:nvSpPr>
            <p:spPr bwMode="auto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altLang="zh-CN" sz="1350">
                  <a:ea typeface="宋体" panose="02010600030101010101" pitchFamily="2" charset="-122"/>
                </a:endParaRPr>
              </a:p>
            </p:txBody>
          </p:sp>
          <p:sp>
            <p:nvSpPr>
              <p:cNvPr id="1036" name="Freeform 63499"/>
              <p:cNvSpPr>
                <a:spLocks noChangeArrowheads="1"/>
              </p:cNvSpPr>
              <p:nvPr userDrawn="1"/>
            </p:nvSpPr>
            <p:spPr bwMode="auto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altLang="zh-CN" sz="1350">
                  <a:ea typeface="宋体" panose="02010600030101010101" pitchFamily="2" charset="-122"/>
                </a:endParaRPr>
              </a:p>
            </p:txBody>
          </p:sp>
          <p:sp>
            <p:nvSpPr>
              <p:cNvPr id="1037" name="Freeform 63500"/>
              <p:cNvSpPr>
                <a:spLocks noChangeArrowheads="1"/>
              </p:cNvSpPr>
              <p:nvPr userDrawn="1"/>
            </p:nvSpPr>
            <p:spPr bwMode="auto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altLang="zh-CN" sz="1350"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038" name="Freeform 63501"/>
            <p:cNvSpPr>
              <a:spLocks noChangeArrowheads="1"/>
            </p:cNvSpPr>
            <p:nvPr userDrawn="1"/>
          </p:nvSpPr>
          <p:spPr bwMode="auto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rgbClr val="73654F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zh-CN" sz="1350">
                <a:ea typeface="宋体" panose="02010600030101010101" pitchFamily="2" charset="-122"/>
              </a:endParaRPr>
            </a:p>
          </p:txBody>
        </p:sp>
      </p:grpSp>
      <p:grpSp>
        <p:nvGrpSpPr>
          <p:cNvPr id="1039" name="Group 63502"/>
          <p:cNvGrpSpPr>
            <a:grpSpLocks/>
          </p:cNvGrpSpPr>
          <p:nvPr/>
        </p:nvGrpSpPr>
        <p:grpSpPr bwMode="auto">
          <a:xfrm>
            <a:off x="627064" y="4516041"/>
            <a:ext cx="5684837" cy="636984"/>
            <a:chOff x="395" y="3793"/>
            <a:chExt cx="3581" cy="535"/>
          </a:xfrm>
        </p:grpSpPr>
        <p:sp>
          <p:nvSpPr>
            <p:cNvPr id="1040" name="Freeform 63503"/>
            <p:cNvSpPr>
              <a:spLocks noChangeArrowheads="1"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zh-CN" sz="1350">
                <a:ea typeface="宋体" panose="02010600030101010101" pitchFamily="2" charset="-122"/>
              </a:endParaRPr>
            </a:p>
          </p:txBody>
        </p:sp>
        <p:sp>
          <p:nvSpPr>
            <p:cNvPr id="1041" name="Freeform 63504"/>
            <p:cNvSpPr>
              <a:spLocks noChangeArrowheads="1"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zh-CN" sz="1350">
                <a:ea typeface="宋体" panose="02010600030101010101" pitchFamily="2" charset="-122"/>
              </a:endParaRPr>
            </a:p>
          </p:txBody>
        </p:sp>
        <p:sp>
          <p:nvSpPr>
            <p:cNvPr id="1042" name="Freeform 63505"/>
            <p:cNvSpPr>
              <a:spLocks noChangeArrowheads="1"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zh-CN" sz="1350">
                <a:ea typeface="宋体" panose="02010600030101010101" pitchFamily="2" charset="-122"/>
              </a:endParaRPr>
            </a:p>
          </p:txBody>
        </p:sp>
        <p:sp>
          <p:nvSpPr>
            <p:cNvPr id="1043" name="Freeform 63506"/>
            <p:cNvSpPr>
              <a:spLocks noChangeArrowheads="1"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zh-CN" sz="1350">
                <a:ea typeface="宋体" panose="02010600030101010101" pitchFamily="2" charset="-122"/>
              </a:endParaRPr>
            </a:p>
          </p:txBody>
        </p:sp>
        <p:sp>
          <p:nvSpPr>
            <p:cNvPr id="1044" name="Freeform 63507"/>
            <p:cNvSpPr>
              <a:spLocks noChangeArrowheads="1"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zh-CN" sz="1350">
                <a:ea typeface="宋体" panose="02010600030101010101" pitchFamily="2" charset="-122"/>
              </a:endParaRPr>
            </a:p>
          </p:txBody>
        </p:sp>
        <p:sp>
          <p:nvSpPr>
            <p:cNvPr id="1045" name="Freeform 63508"/>
            <p:cNvSpPr>
              <a:spLocks noChangeArrowheads="1"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zh-CN" sz="1350">
                <a:ea typeface="宋体" panose="02010600030101010101" pitchFamily="2" charset="-122"/>
              </a:endParaRPr>
            </a:p>
          </p:txBody>
        </p:sp>
      </p:grpSp>
      <p:sp>
        <p:nvSpPr>
          <p:cNvPr id="63510" name="Title 63509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85725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zh-TW" noProof="1"/>
              <a:t>Click to edit Master title style</a:t>
            </a:r>
          </a:p>
        </p:txBody>
      </p:sp>
      <p:sp>
        <p:nvSpPr>
          <p:cNvPr id="63511" name="Text Placeholder 63510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200150"/>
            <a:ext cx="8229600" cy="337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63512" name="Date Placeholder 63511"/>
          <p:cNvSpPr>
            <a:spLocks noGrp="1"/>
          </p:cNvSpPr>
          <p:nvPr>
            <p:ph type="dt" sz="half" idx="2"/>
          </p:nvPr>
        </p:nvSpPr>
        <p:spPr>
          <a:xfrm>
            <a:off x="457200" y="4686300"/>
            <a:ext cx="2133600" cy="3429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>
              <a:defRPr sz="900" noProof="1" dirty="0">
                <a:effectLst>
                  <a:outerShdw blurRad="38100" dist="38100" dir="2700000">
                    <a:srgbClr val="C0C0C0"/>
                  </a:outerShdw>
                </a:effectLst>
                <a:ea typeface="PMingLiU" pitchFamily="18" charset="-120"/>
              </a:defRPr>
            </a:lvl1pPr>
          </a:lstStyle>
          <a:p>
            <a:endParaRPr lang="zh-TW" altLang="en-US"/>
          </a:p>
        </p:txBody>
      </p:sp>
      <p:sp>
        <p:nvSpPr>
          <p:cNvPr id="63513" name="Footer Placeholder 63512"/>
          <p:cNvSpPr>
            <a:spLocks noGrp="1"/>
          </p:cNvSpPr>
          <p:nvPr>
            <p:ph type="ftr" sz="quarter" idx="3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ctr">
              <a:defRPr sz="900" noProof="1" dirty="0">
                <a:effectLst>
                  <a:outerShdw blurRad="38100" dist="38100" dir="2700000">
                    <a:srgbClr val="C0C0C0"/>
                  </a:outerShdw>
                </a:effectLst>
                <a:ea typeface="PMingLiU" pitchFamily="18" charset="-120"/>
              </a:defRPr>
            </a:lvl1pPr>
          </a:lstStyle>
          <a:p>
            <a:endParaRPr lang="zh-TW" altLang="en-US"/>
          </a:p>
        </p:txBody>
      </p:sp>
      <p:sp>
        <p:nvSpPr>
          <p:cNvPr id="63514" name="Slide Number Placeholder 63513"/>
          <p:cNvSpPr>
            <a:spLocks noGrp="1"/>
          </p:cNvSpPr>
          <p:nvPr>
            <p:ph type="sldNum" sz="quarter" idx="4"/>
          </p:nvPr>
        </p:nvSpPr>
        <p:spPr>
          <a:xfrm>
            <a:off x="6553200" y="4686300"/>
            <a:ext cx="2133600" cy="3429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r">
              <a:defRPr sz="900" noProof="1" dirty="0">
                <a:effectLst>
                  <a:outerShdw blurRad="38100" dist="38100" dir="2700000">
                    <a:srgbClr val="C0C0C0"/>
                  </a:outerShdw>
                </a:effectLst>
                <a:ea typeface="PMingLiU" pitchFamily="18" charset="-120"/>
                <a:cs typeface="+mn-cs"/>
              </a:defRPr>
            </a:lvl1pPr>
          </a:lstStyle>
          <a:p>
            <a:fld id="{5D8F9248-0DE0-408A-9C74-2D097FC7E98B}" type="slidenum">
              <a:rPr lang="zh-TW" altLang="en-US"/>
              <a:pPr/>
              <a:t>‹#›</a:t>
            </a:fld>
            <a:endParaRPr lang="zh-TW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45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9" r:id="rId1"/>
    <p:sldLayoutId id="2147484480" r:id="rId2"/>
    <p:sldLayoutId id="2147484481" r:id="rId3"/>
    <p:sldLayoutId id="2147484482" r:id="rId4"/>
    <p:sldLayoutId id="2147484483" r:id="rId5"/>
    <p:sldLayoutId id="2147484484" r:id="rId6"/>
    <p:sldLayoutId id="2147484485" r:id="rId7"/>
    <p:sldLayoutId id="2147484486" r:id="rId8"/>
    <p:sldLayoutId id="2147484487" r:id="rId9"/>
    <p:sldLayoutId id="2147484488" r:id="rId10"/>
    <p:sldLayoutId id="214748448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3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3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3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35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35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35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10" grpId="0"/>
      <p:bldP spid="63511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effectLst>
            <a:outerShdw blurRad="38100" dist="38100" dir="2700000">
              <a:srgbClr val="C0C0C0"/>
            </a:outerShdw>
          </a:effectLst>
          <a:latin typeface="+mj-lt"/>
          <a:ea typeface="+mj-ea"/>
          <a:cs typeface="Arial" panose="020B0604020202020204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57175" indent="-257175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557213" lvl="1" indent="-214313" algn="l" rtl="0" fontAlgn="base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2pPr>
      <a:lvl3pPr marL="857250" lvl="2" indent="-17145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1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3pPr>
      <a:lvl4pPr marL="1200150" lvl="3" indent="-171450" algn="l" rtl="0" fontAlgn="base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4pPr>
      <a:lvl5pPr marL="1543050" lvl="4" indent="-17145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15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5pPr>
      <a:lvl6pPr marL="1885950" lvl="5" indent="-171450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Char char="•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228850" lvl="6" indent="-171450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Char char="•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71750" lvl="7" indent="-171450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Char char="•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14650" lvl="8" indent="-171450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Char char="•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342900" lvl="1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685800" lvl="2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028700" lvl="3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371600" lvl="4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1714500" lvl="5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057400" lvl="6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2400300" lvl="7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2743200" lvl="8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rotWithShape="0">
          <a:gsLst>
            <a:gs pos="0">
              <a:srgbClr val="001847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63489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2051" name="Freeform 63490"/>
            <p:cNvSpPr>
              <a:spLocks noChangeArrowheads="1"/>
            </p:cNvSpPr>
            <p:nvPr/>
          </p:nvSpPr>
          <p:spPr bwMode="auto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zh-CN" sz="1350">
                <a:ea typeface="宋体" panose="02010600030101010101" pitchFamily="2" charset="-122"/>
              </a:endParaRPr>
            </a:p>
          </p:txBody>
        </p:sp>
        <p:sp>
          <p:nvSpPr>
            <p:cNvPr id="2052" name="Freeform 63491"/>
            <p:cNvSpPr>
              <a:spLocks noChangeArrowheads="1"/>
            </p:cNvSpPr>
            <p:nvPr/>
          </p:nvSpPr>
          <p:spPr bwMode="auto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rgbClr val="001847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zh-CN" sz="1350">
                <a:ea typeface="宋体" panose="02010600030101010101" pitchFamily="2" charset="-122"/>
              </a:endParaRPr>
            </a:p>
          </p:txBody>
        </p:sp>
      </p:grpSp>
      <p:sp>
        <p:nvSpPr>
          <p:cNvPr id="2053" name="Freeform 63492"/>
          <p:cNvSpPr>
            <a:spLocks noChangeArrowheads="1"/>
          </p:cNvSpPr>
          <p:nvPr/>
        </p:nvSpPr>
        <p:spPr bwMode="auto">
          <a:xfrm>
            <a:off x="6248400" y="4697016"/>
            <a:ext cx="2895600" cy="4572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sz="1350">
              <a:ea typeface="宋体" panose="02010600030101010101" pitchFamily="2" charset="-122"/>
            </a:endParaRPr>
          </a:p>
        </p:txBody>
      </p:sp>
      <p:grpSp>
        <p:nvGrpSpPr>
          <p:cNvPr id="2054" name="Group 63493"/>
          <p:cNvGrpSpPr>
            <a:grpSpLocks/>
          </p:cNvGrpSpPr>
          <p:nvPr/>
        </p:nvGrpSpPr>
        <p:grpSpPr bwMode="auto">
          <a:xfrm>
            <a:off x="0" y="4514850"/>
            <a:ext cx="7848600" cy="642938"/>
            <a:chOff x="0" y="3792"/>
            <a:chExt cx="4944" cy="540"/>
          </a:xfrm>
        </p:grpSpPr>
        <p:sp>
          <p:nvSpPr>
            <p:cNvPr id="2055" name="Freeform 63494"/>
            <p:cNvSpPr>
              <a:spLocks noChangeArrowheads="1"/>
            </p:cNvSpPr>
            <p:nvPr userDrawn="1"/>
          </p:nvSpPr>
          <p:spPr bwMode="auto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rgbClr val="847864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zh-CN" sz="1350">
                <a:ea typeface="宋体" panose="02010600030101010101" pitchFamily="2" charset="-122"/>
              </a:endParaRPr>
            </a:p>
          </p:txBody>
        </p:sp>
        <p:grpSp>
          <p:nvGrpSpPr>
            <p:cNvPr id="2056" name="Group 63495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2057" name="Freeform 63496"/>
              <p:cNvSpPr>
                <a:spLocks noChangeArrowheads="1"/>
              </p:cNvSpPr>
              <p:nvPr userDrawn="1"/>
            </p:nvSpPr>
            <p:spPr bwMode="auto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altLang="zh-CN" sz="1350">
                  <a:ea typeface="宋体" panose="02010600030101010101" pitchFamily="2" charset="-122"/>
                </a:endParaRPr>
              </a:p>
            </p:txBody>
          </p:sp>
          <p:sp>
            <p:nvSpPr>
              <p:cNvPr id="2058" name="Freeform 63497"/>
              <p:cNvSpPr>
                <a:spLocks noChangeArrowheads="1"/>
              </p:cNvSpPr>
              <p:nvPr userDrawn="1"/>
            </p:nvSpPr>
            <p:spPr bwMode="auto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altLang="zh-CN" sz="1350">
                  <a:ea typeface="宋体" panose="02010600030101010101" pitchFamily="2" charset="-122"/>
                </a:endParaRPr>
              </a:p>
            </p:txBody>
          </p:sp>
          <p:sp>
            <p:nvSpPr>
              <p:cNvPr id="2059" name="Freeform 63498"/>
              <p:cNvSpPr>
                <a:spLocks noChangeArrowheads="1"/>
              </p:cNvSpPr>
              <p:nvPr userDrawn="1"/>
            </p:nvSpPr>
            <p:spPr bwMode="auto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altLang="zh-CN" sz="1350">
                  <a:ea typeface="宋体" panose="02010600030101010101" pitchFamily="2" charset="-122"/>
                </a:endParaRPr>
              </a:p>
            </p:txBody>
          </p:sp>
          <p:sp>
            <p:nvSpPr>
              <p:cNvPr id="2060" name="Freeform 63499"/>
              <p:cNvSpPr>
                <a:spLocks noChangeArrowheads="1"/>
              </p:cNvSpPr>
              <p:nvPr userDrawn="1"/>
            </p:nvSpPr>
            <p:spPr bwMode="auto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altLang="zh-CN" sz="1350">
                  <a:ea typeface="宋体" panose="02010600030101010101" pitchFamily="2" charset="-122"/>
                </a:endParaRPr>
              </a:p>
            </p:txBody>
          </p:sp>
          <p:sp>
            <p:nvSpPr>
              <p:cNvPr id="2061" name="Freeform 63500"/>
              <p:cNvSpPr>
                <a:spLocks noChangeArrowheads="1"/>
              </p:cNvSpPr>
              <p:nvPr userDrawn="1"/>
            </p:nvSpPr>
            <p:spPr bwMode="auto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altLang="zh-CN" sz="1350"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2062" name="Freeform 63501"/>
            <p:cNvSpPr>
              <a:spLocks noChangeArrowheads="1"/>
            </p:cNvSpPr>
            <p:nvPr userDrawn="1"/>
          </p:nvSpPr>
          <p:spPr bwMode="auto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rgbClr val="73654F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zh-CN" sz="1350">
                <a:ea typeface="宋体" panose="02010600030101010101" pitchFamily="2" charset="-122"/>
              </a:endParaRPr>
            </a:p>
          </p:txBody>
        </p:sp>
      </p:grpSp>
      <p:grpSp>
        <p:nvGrpSpPr>
          <p:cNvPr id="2063" name="Group 63502"/>
          <p:cNvGrpSpPr>
            <a:grpSpLocks/>
          </p:cNvGrpSpPr>
          <p:nvPr/>
        </p:nvGrpSpPr>
        <p:grpSpPr bwMode="auto">
          <a:xfrm>
            <a:off x="627064" y="4516041"/>
            <a:ext cx="5684837" cy="636984"/>
            <a:chOff x="395" y="3793"/>
            <a:chExt cx="3581" cy="535"/>
          </a:xfrm>
        </p:grpSpPr>
        <p:sp>
          <p:nvSpPr>
            <p:cNvPr id="2064" name="Freeform 63503"/>
            <p:cNvSpPr>
              <a:spLocks noChangeArrowheads="1"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zh-CN" sz="1350">
                <a:ea typeface="宋体" panose="02010600030101010101" pitchFamily="2" charset="-122"/>
              </a:endParaRPr>
            </a:p>
          </p:txBody>
        </p:sp>
        <p:sp>
          <p:nvSpPr>
            <p:cNvPr id="2065" name="Freeform 63504"/>
            <p:cNvSpPr>
              <a:spLocks noChangeArrowheads="1"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zh-CN" sz="1350">
                <a:ea typeface="宋体" panose="02010600030101010101" pitchFamily="2" charset="-122"/>
              </a:endParaRPr>
            </a:p>
          </p:txBody>
        </p:sp>
        <p:sp>
          <p:nvSpPr>
            <p:cNvPr id="2066" name="Freeform 63505"/>
            <p:cNvSpPr>
              <a:spLocks noChangeArrowheads="1"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zh-CN" sz="1350">
                <a:ea typeface="宋体" panose="02010600030101010101" pitchFamily="2" charset="-122"/>
              </a:endParaRPr>
            </a:p>
          </p:txBody>
        </p:sp>
        <p:sp>
          <p:nvSpPr>
            <p:cNvPr id="2067" name="Freeform 63506"/>
            <p:cNvSpPr>
              <a:spLocks noChangeArrowheads="1"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zh-CN" sz="1350">
                <a:ea typeface="宋体" panose="02010600030101010101" pitchFamily="2" charset="-122"/>
              </a:endParaRPr>
            </a:p>
          </p:txBody>
        </p:sp>
        <p:sp>
          <p:nvSpPr>
            <p:cNvPr id="2068" name="Freeform 63507"/>
            <p:cNvSpPr>
              <a:spLocks noChangeArrowheads="1"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zh-CN" sz="1350">
                <a:ea typeface="宋体" panose="02010600030101010101" pitchFamily="2" charset="-122"/>
              </a:endParaRPr>
            </a:p>
          </p:txBody>
        </p:sp>
        <p:sp>
          <p:nvSpPr>
            <p:cNvPr id="2069" name="Freeform 63508"/>
            <p:cNvSpPr>
              <a:spLocks noChangeArrowheads="1"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zh-CN" sz="1350">
                <a:ea typeface="宋体" panose="02010600030101010101" pitchFamily="2" charset="-122"/>
              </a:endParaRPr>
            </a:p>
          </p:txBody>
        </p:sp>
      </p:grpSp>
      <p:sp>
        <p:nvSpPr>
          <p:cNvPr id="63510" name="Title 63509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85725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zh-TW" noProof="1"/>
              <a:t>Click to edit Master title style</a:t>
            </a:r>
          </a:p>
        </p:txBody>
      </p:sp>
      <p:sp>
        <p:nvSpPr>
          <p:cNvPr id="63511" name="Text Placeholder 63510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200150"/>
            <a:ext cx="8229600" cy="337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63512" name="Date Placeholder 63511"/>
          <p:cNvSpPr>
            <a:spLocks noGrp="1"/>
          </p:cNvSpPr>
          <p:nvPr>
            <p:ph type="dt" sz="half" idx="2"/>
          </p:nvPr>
        </p:nvSpPr>
        <p:spPr>
          <a:xfrm>
            <a:off x="457200" y="4686300"/>
            <a:ext cx="2133600" cy="3429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>
              <a:defRPr sz="900" noProof="1" dirty="0">
                <a:effectLst>
                  <a:outerShdw blurRad="38100" dist="38100" dir="2700000">
                    <a:srgbClr val="C0C0C0"/>
                  </a:outerShdw>
                </a:effectLst>
                <a:ea typeface="PMingLiU" pitchFamily="18" charset="-120"/>
              </a:defRPr>
            </a:lvl1pPr>
          </a:lstStyle>
          <a:p>
            <a:endParaRPr lang="zh-TW" altLang="en-US"/>
          </a:p>
        </p:txBody>
      </p:sp>
      <p:sp>
        <p:nvSpPr>
          <p:cNvPr id="63513" name="Footer Placeholder 63512"/>
          <p:cNvSpPr>
            <a:spLocks noGrp="1"/>
          </p:cNvSpPr>
          <p:nvPr>
            <p:ph type="ftr" sz="quarter" idx="3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ctr">
              <a:defRPr sz="900" noProof="1" dirty="0">
                <a:effectLst>
                  <a:outerShdw blurRad="38100" dist="38100" dir="2700000">
                    <a:srgbClr val="C0C0C0"/>
                  </a:outerShdw>
                </a:effectLst>
                <a:ea typeface="PMingLiU" pitchFamily="18" charset="-120"/>
              </a:defRPr>
            </a:lvl1pPr>
          </a:lstStyle>
          <a:p>
            <a:endParaRPr lang="zh-TW" altLang="en-US"/>
          </a:p>
        </p:txBody>
      </p:sp>
      <p:sp>
        <p:nvSpPr>
          <p:cNvPr id="63514" name="Slide Number Placeholder 63513"/>
          <p:cNvSpPr>
            <a:spLocks noGrp="1"/>
          </p:cNvSpPr>
          <p:nvPr>
            <p:ph type="sldNum" sz="quarter" idx="4"/>
          </p:nvPr>
        </p:nvSpPr>
        <p:spPr>
          <a:xfrm>
            <a:off x="6553200" y="4686300"/>
            <a:ext cx="2133600" cy="3429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r">
              <a:defRPr sz="900" noProof="1" dirty="0">
                <a:effectLst>
                  <a:outerShdw blurRad="38100" dist="38100" dir="2700000">
                    <a:srgbClr val="C0C0C0"/>
                  </a:outerShdw>
                </a:effectLst>
                <a:ea typeface="PMingLiU" pitchFamily="18" charset="-120"/>
                <a:cs typeface="+mn-cs"/>
              </a:defRPr>
            </a:lvl1pPr>
          </a:lstStyle>
          <a:p>
            <a:fld id="{8644D14D-A4D5-4180-B11F-FB4DC165F151}" type="slidenum">
              <a:rPr lang="zh-TW" altLang="en-US"/>
              <a:pPr/>
              <a:t>‹#›</a:t>
            </a:fld>
            <a:endParaRPr lang="zh-TW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075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91" r:id="rId1"/>
    <p:sldLayoutId id="2147484492" r:id="rId2"/>
    <p:sldLayoutId id="2147484493" r:id="rId3"/>
    <p:sldLayoutId id="2147484494" r:id="rId4"/>
    <p:sldLayoutId id="2147484495" r:id="rId5"/>
    <p:sldLayoutId id="2147484496" r:id="rId6"/>
    <p:sldLayoutId id="2147484497" r:id="rId7"/>
    <p:sldLayoutId id="2147484498" r:id="rId8"/>
    <p:sldLayoutId id="2147484499" r:id="rId9"/>
    <p:sldLayoutId id="2147484500" r:id="rId10"/>
    <p:sldLayoutId id="214748450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3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3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3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35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35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35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10" grpId="0"/>
      <p:bldP spid="63511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effectLst>
            <a:outerShdw blurRad="38100" dist="38100" dir="2700000">
              <a:srgbClr val="C0C0C0"/>
            </a:outerShdw>
          </a:effectLst>
          <a:latin typeface="+mj-lt"/>
          <a:ea typeface="+mj-ea"/>
          <a:cs typeface="Arial" panose="020B0604020202020204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57175" indent="-257175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557213" lvl="1" indent="-214313" algn="l" rtl="0" fontAlgn="base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2pPr>
      <a:lvl3pPr marL="857250" lvl="2" indent="-17145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1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3pPr>
      <a:lvl4pPr marL="1200150" lvl="3" indent="-171450" algn="l" rtl="0" fontAlgn="base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4pPr>
      <a:lvl5pPr marL="1543050" lvl="4" indent="-17145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15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5pPr>
      <a:lvl6pPr marL="1885950" lvl="5" indent="-171450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Char char="•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228850" lvl="6" indent="-171450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Char char="•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71750" lvl="7" indent="-171450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Char char="•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14650" lvl="8" indent="-171450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Char char="•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342900" lvl="1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685800" lvl="2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028700" lvl="3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371600" lvl="4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1714500" lvl="5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057400" lvl="6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2400300" lvl="7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2743200" lvl="8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Title 219137"/>
          <p:cNvSpPr>
            <a:spLocks noGrp="1"/>
          </p:cNvSpPr>
          <p:nvPr>
            <p:ph type="title"/>
          </p:nvPr>
        </p:nvSpPr>
        <p:spPr>
          <a:xfrm>
            <a:off x="1600200" y="0"/>
            <a:ext cx="6172200" cy="857250"/>
          </a:xfrm>
        </p:spPr>
        <p:txBody>
          <a:bodyPr/>
          <a:lstStyle/>
          <a:p>
            <a:r>
              <a:rPr lang="zh-CN" altLang="en-US" sz="7200" b="1" noProof="1">
                <a:ea typeface="DFKai-SB" pitchFamily="65" charset="-120"/>
                <a:cs typeface="+mj-cs"/>
              </a:rPr>
              <a:t>約伯的家庭</a:t>
            </a:r>
          </a:p>
        </p:txBody>
      </p:sp>
      <p:sp>
        <p:nvSpPr>
          <p:cNvPr id="6146" name="Text Placeholder 219138"/>
          <p:cNvSpPr>
            <a:spLocks noGrp="1" noChangeArrowheads="1"/>
          </p:cNvSpPr>
          <p:nvPr>
            <p:ph idx="1"/>
          </p:nvPr>
        </p:nvSpPr>
        <p:spPr>
          <a:xfrm>
            <a:off x="304800" y="914400"/>
            <a:ext cx="8382000" cy="337185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zh-CN" altLang="en-US" b="1"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800" b="1">
                <a:latin typeface="DFKai-SB" panose="03000509000000000000" pitchFamily="65" charset="-120"/>
                <a:ea typeface="DFKai-SB" panose="03000509000000000000" pitchFamily="65" charset="-120"/>
              </a:rPr>
              <a:t>烏斯地有一個人，名叫約伯。那人完全正直，敬畏神，遠離惡事。他生了七個兒子三個女兒。他的家產有七千羊，三千駱駝五百對牛，五百母驢，並有許多僕婢。這人在東方人中就為至大。他的兒子按著日子，各在自己家裡設擺筵宴，就打發人去請了他們的三個姐妹來，與他們一同吃喝</a:t>
            </a:r>
            <a:r>
              <a:rPr lang="zh-CN" altLang="en-US" sz="2800" b="1"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r>
              <a:rPr lang="zh-TW" altLang="en-US" sz="2800" b="1">
                <a:latin typeface="DFKai-SB" panose="03000509000000000000" pitchFamily="65" charset="-120"/>
                <a:ea typeface="DFKai-SB" panose="03000509000000000000" pitchFamily="65" charset="-120"/>
              </a:rPr>
              <a:t>筵宴的日子過了，約伯打發人去叫他們自潔。他清早起來，按著他們眾人的數目獻燔祭；因為他說：</a:t>
            </a:r>
            <a:r>
              <a:rPr lang="en-US" altLang="zh-TW" sz="2800" b="1">
                <a:latin typeface="DFKai-SB" panose="03000509000000000000" pitchFamily="65" charset="-120"/>
                <a:ea typeface="DFKai-SB" panose="03000509000000000000" pitchFamily="65" charset="-120"/>
              </a:rPr>
              <a:t>“</a:t>
            </a:r>
            <a:r>
              <a:rPr lang="zh-TW" altLang="en-US" sz="2800" b="1">
                <a:latin typeface="DFKai-SB" panose="03000509000000000000" pitchFamily="65" charset="-120"/>
                <a:ea typeface="DFKai-SB" panose="03000509000000000000" pitchFamily="65" charset="-120"/>
              </a:rPr>
              <a:t>恐怕我兒子犯了罪，心中棄掉神。</a:t>
            </a:r>
            <a:r>
              <a:rPr lang="en-US" altLang="zh-TW" sz="2800" b="1">
                <a:latin typeface="DFKai-SB" panose="03000509000000000000" pitchFamily="65" charset="-120"/>
                <a:ea typeface="DFKai-SB" panose="03000509000000000000" pitchFamily="65" charset="-120"/>
              </a:rPr>
              <a:t>”</a:t>
            </a:r>
            <a:r>
              <a:rPr lang="zh-TW" altLang="en-US" sz="2800" b="1">
                <a:latin typeface="DFKai-SB" panose="03000509000000000000" pitchFamily="65" charset="-120"/>
                <a:ea typeface="DFKai-SB" panose="03000509000000000000" pitchFamily="65" charset="-120"/>
              </a:rPr>
              <a:t>約伯常常這樣行。</a:t>
            </a:r>
            <a:endParaRPr lang="en-US" altLang="zh-TW" sz="2800" b="1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zh-CN" sz="2800" b="1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CN" altLang="en-US" sz="2800" b="1">
                <a:latin typeface="DFKai-SB" panose="03000509000000000000" pitchFamily="65" charset="-120"/>
                <a:ea typeface="DFKai-SB" panose="03000509000000000000" pitchFamily="65" charset="-120"/>
              </a:rPr>
              <a:t>（約伯記第一章</a:t>
            </a:r>
            <a:r>
              <a:rPr lang="en-US" altLang="zh-CN" sz="2800" b="1">
                <a:latin typeface="DFKai-SB" panose="03000509000000000000" pitchFamily="65" charset="-120"/>
                <a:ea typeface="DFKai-SB" panose="03000509000000000000" pitchFamily="65" charset="-120"/>
              </a:rPr>
              <a:t>1-5</a:t>
            </a:r>
            <a:r>
              <a:rPr lang="zh-CN" altLang="en-US" sz="2800" b="1">
                <a:latin typeface="DFKai-SB" panose="03000509000000000000" pitchFamily="65" charset="-120"/>
                <a:ea typeface="DFKai-SB" panose="03000509000000000000" pitchFamily="65" charset="-120"/>
              </a:rPr>
              <a:t>節）</a:t>
            </a:r>
            <a:endParaRPr lang="zh-CN" altLang="en-US" b="1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79365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Title 162817"/>
          <p:cNvSpPr>
            <a:spLocks noGrp="1"/>
          </p:cNvSpPr>
          <p:nvPr>
            <p:ph type="title"/>
          </p:nvPr>
        </p:nvSpPr>
        <p:spPr>
          <a:xfrm>
            <a:off x="1485900" y="228600"/>
            <a:ext cx="6172200" cy="857250"/>
          </a:xfrm>
        </p:spPr>
        <p:txBody>
          <a:bodyPr/>
          <a:lstStyle/>
          <a:p>
            <a:r>
              <a:rPr lang="zh-CN" altLang="en-US" sz="7200" b="1" noProof="1">
                <a:ea typeface="DFKai-SB" pitchFamily="65" charset="-120"/>
                <a:cs typeface="+mj-cs"/>
              </a:rPr>
              <a:t>今日金句</a:t>
            </a:r>
          </a:p>
        </p:txBody>
      </p:sp>
      <p:sp>
        <p:nvSpPr>
          <p:cNvPr id="8194" name="Text Placeholder 162818"/>
          <p:cNvSpPr>
            <a:spLocks noGrp="1" noChangeArrowheads="1"/>
          </p:cNvSpPr>
          <p:nvPr>
            <p:ph idx="1"/>
          </p:nvPr>
        </p:nvSpPr>
        <p:spPr>
          <a:xfrm>
            <a:off x="838200" y="1333500"/>
            <a:ext cx="7543800" cy="337185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zh-TW" sz="3600" b="1">
                <a:latin typeface="DFKai-SB" panose="03000509000000000000" pitchFamily="65" charset="-120"/>
                <a:ea typeface="DFKai-SB" panose="03000509000000000000" pitchFamily="65" charset="-120"/>
              </a:rPr>
              <a:t>	</a:t>
            </a:r>
            <a:r>
              <a:rPr lang="zh-TW" altLang="en-US" sz="4000" b="1">
                <a:latin typeface="DFKai-SB" panose="03000509000000000000" pitchFamily="65" charset="-120"/>
                <a:ea typeface="DFKai-SB" panose="03000509000000000000" pitchFamily="65" charset="-120"/>
              </a:rPr>
              <a:t>你們作兒女的，要凡事聽從父母，因為這是主所喜悅的。你們作父親的，不要惹兒女的氣，恐怕他們失了志氣。</a:t>
            </a:r>
            <a:r>
              <a:rPr lang="zh-TW" altLang="en-US" b="1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endParaRPr lang="en-US" altLang="zh-TW" b="1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>
              <a:buFontTx/>
              <a:buNone/>
            </a:pPr>
            <a:r>
              <a:rPr lang="en-US" altLang="zh-TW" sz="4000" b="1">
                <a:latin typeface="DFKai-SB" panose="03000509000000000000" pitchFamily="65" charset="-120"/>
                <a:ea typeface="DFKai-SB" panose="03000509000000000000" pitchFamily="65" charset="-120"/>
              </a:rPr>
              <a:t>     (</a:t>
            </a:r>
            <a:r>
              <a:rPr lang="zh-CN" altLang="en-US" sz="4000" b="1">
                <a:latin typeface="DFKai-SB" panose="03000509000000000000" pitchFamily="65" charset="-120"/>
                <a:ea typeface="DFKai-SB" panose="03000509000000000000" pitchFamily="65" charset="-120"/>
              </a:rPr>
              <a:t>歌羅西書三章</a:t>
            </a:r>
            <a:r>
              <a:rPr lang="en-US" altLang="zh-CN" sz="4000" b="1">
                <a:latin typeface="DFKai-SB" panose="03000509000000000000" pitchFamily="65" charset="-120"/>
                <a:ea typeface="DFKai-SB" panose="03000509000000000000" pitchFamily="65" charset="-120"/>
              </a:rPr>
              <a:t>20-21</a:t>
            </a:r>
            <a:r>
              <a:rPr lang="zh-CN" altLang="en-US" sz="4000" b="1">
                <a:latin typeface="DFKai-SB" panose="03000509000000000000" pitchFamily="65" charset="-120"/>
                <a:ea typeface="DFKai-SB" panose="03000509000000000000" pitchFamily="65" charset="-120"/>
              </a:rPr>
              <a:t>節）</a:t>
            </a:r>
            <a:r>
              <a:rPr lang="zh-TW" altLang="en-US" sz="3600" b="1">
                <a:latin typeface="FangSong" panose="02010609060101010101" pitchFamily="49" charset="-122"/>
                <a:ea typeface="FangSong" panose="02010609060101010101" pitchFamily="49" charset="-122"/>
              </a:rPr>
              <a:t> 	 </a:t>
            </a:r>
          </a:p>
        </p:txBody>
      </p:sp>
    </p:spTree>
    <p:extLst>
      <p:ext uri="{BB962C8B-B14F-4D97-AF65-F5344CB8AC3E}">
        <p14:creationId xmlns:p14="http://schemas.microsoft.com/office/powerpoint/2010/main" val="1090338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Title 217089"/>
          <p:cNvSpPr>
            <a:spLocks noGrp="1"/>
          </p:cNvSpPr>
          <p:nvPr>
            <p:ph type="title"/>
          </p:nvPr>
        </p:nvSpPr>
        <p:spPr>
          <a:xfrm>
            <a:off x="1257300" y="342900"/>
            <a:ext cx="6172200" cy="857250"/>
          </a:xfrm>
        </p:spPr>
        <p:txBody>
          <a:bodyPr/>
          <a:lstStyle/>
          <a:p>
            <a:r>
              <a:rPr lang="zh-CN" altLang="en-US" sz="7200" b="1" noProof="1">
                <a:ea typeface="DFKai-SB" pitchFamily="65" charset="-120"/>
                <a:cs typeface="+mj-cs"/>
              </a:rPr>
              <a:t>約伯的家庭</a:t>
            </a:r>
          </a:p>
        </p:txBody>
      </p:sp>
      <p:sp>
        <p:nvSpPr>
          <p:cNvPr id="10242" name="Text Placeholder 217090"/>
          <p:cNvSpPr>
            <a:spLocks noGrp="1" noChangeArrowheads="1"/>
          </p:cNvSpPr>
          <p:nvPr>
            <p:ph idx="1"/>
          </p:nvPr>
        </p:nvSpPr>
        <p:spPr>
          <a:xfrm>
            <a:off x="685800" y="1428750"/>
            <a:ext cx="7696200" cy="337185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zh-CN" altLang="en-US" sz="6000" b="1">
                <a:latin typeface="DFKai-SB" panose="03000509000000000000" pitchFamily="65" charset="-120"/>
                <a:ea typeface="DFKai-SB" panose="03000509000000000000" pitchFamily="65" charset="-120"/>
              </a:rPr>
              <a:t>一，個人的榜樣     </a:t>
            </a:r>
            <a:r>
              <a:rPr lang="zh-TW" altLang="en-US" sz="4500" b="1">
                <a:latin typeface="DFKai-SB" panose="03000509000000000000" pitchFamily="65" charset="-120"/>
                <a:ea typeface="DFKai-SB" panose="03000509000000000000" pitchFamily="65" charset="-120"/>
              </a:rPr>
              <a:t>烏斯地有一個人，名叫約伯。那人</a:t>
            </a:r>
            <a:r>
              <a:rPr lang="zh-TW" altLang="en-US" sz="4500" b="1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完全正直</a:t>
            </a:r>
            <a:r>
              <a:rPr lang="zh-TW" altLang="en-US" sz="4500" b="1"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r>
              <a:rPr lang="zh-TW" altLang="en-US" sz="4500" b="1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敬畏</a:t>
            </a:r>
            <a:r>
              <a:rPr lang="en-US" altLang="zh-TW" sz="4500" b="1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4500" b="1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神</a:t>
            </a:r>
            <a:r>
              <a:rPr lang="zh-TW" altLang="en-US" sz="4500" b="1"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r>
              <a:rPr lang="zh-TW" altLang="en-US" sz="4500" b="1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遠離惡事</a:t>
            </a:r>
            <a:r>
              <a:rPr lang="zh-TW" altLang="en-US" sz="4500" b="1"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r>
              <a:rPr lang="zh-CN" altLang="en-US" sz="4500" b="1">
                <a:ea typeface="FangSong" panose="02010609060101010101" pitchFamily="49" charset="-122"/>
              </a:rPr>
              <a:t>     	 	</a:t>
            </a:r>
          </a:p>
        </p:txBody>
      </p:sp>
    </p:spTree>
    <p:extLst>
      <p:ext uri="{BB962C8B-B14F-4D97-AF65-F5344CB8AC3E}">
        <p14:creationId xmlns:p14="http://schemas.microsoft.com/office/powerpoint/2010/main" val="2975552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Title 217089"/>
          <p:cNvSpPr>
            <a:spLocks noGrp="1"/>
          </p:cNvSpPr>
          <p:nvPr>
            <p:ph type="title"/>
          </p:nvPr>
        </p:nvSpPr>
        <p:spPr>
          <a:xfrm>
            <a:off x="1257300" y="342900"/>
            <a:ext cx="6172200" cy="857250"/>
          </a:xfrm>
        </p:spPr>
        <p:txBody>
          <a:bodyPr/>
          <a:lstStyle/>
          <a:p>
            <a:r>
              <a:rPr lang="zh-CN" altLang="en-US" sz="7200" b="1" noProof="1">
                <a:ea typeface="DFKai-SB" pitchFamily="65" charset="-120"/>
                <a:cs typeface="+mj-cs"/>
              </a:rPr>
              <a:t>約伯的家庭</a:t>
            </a:r>
          </a:p>
        </p:txBody>
      </p:sp>
      <p:sp>
        <p:nvSpPr>
          <p:cNvPr id="12290" name="Text Placeholder 217090"/>
          <p:cNvSpPr>
            <a:spLocks noGrp="1" noChangeArrowheads="1"/>
          </p:cNvSpPr>
          <p:nvPr>
            <p:ph idx="1"/>
          </p:nvPr>
        </p:nvSpPr>
        <p:spPr>
          <a:xfrm>
            <a:off x="685800" y="1314450"/>
            <a:ext cx="7696200" cy="337185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zh-CN" altLang="en-US" sz="6000" b="1">
                <a:latin typeface="DFKai-SB" panose="03000509000000000000" pitchFamily="65" charset="-120"/>
                <a:ea typeface="DFKai-SB" panose="03000509000000000000" pitchFamily="65" charset="-120"/>
              </a:rPr>
              <a:t>二，家庭的福氣</a:t>
            </a:r>
            <a:endParaRPr lang="en-US" altLang="zh-CN" sz="6000" b="1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zh-TW" altLang="en-US" sz="4050" b="1">
                <a:latin typeface="DFKai-SB" panose="03000509000000000000" pitchFamily="65" charset="-120"/>
                <a:ea typeface="DFKai-SB" panose="03000509000000000000" pitchFamily="65" charset="-120"/>
              </a:rPr>
              <a:t> 他</a:t>
            </a:r>
            <a:r>
              <a:rPr lang="zh-TW" altLang="en-US" sz="4050" b="1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生了</a:t>
            </a:r>
            <a:r>
              <a:rPr lang="zh-TW" altLang="en-US" sz="4050" b="1">
                <a:latin typeface="DFKai-SB" panose="03000509000000000000" pitchFamily="65" charset="-120"/>
                <a:ea typeface="DFKai-SB" panose="03000509000000000000" pitchFamily="65" charset="-120"/>
              </a:rPr>
              <a:t>七個兒子三個女兒。他的</a:t>
            </a:r>
            <a:r>
              <a:rPr lang="zh-TW" altLang="en-US" sz="4050" b="1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家產</a:t>
            </a:r>
            <a:r>
              <a:rPr lang="zh-TW" altLang="en-US" sz="4050" b="1">
                <a:latin typeface="DFKai-SB" panose="03000509000000000000" pitchFamily="65" charset="-120"/>
                <a:ea typeface="DFKai-SB" panose="03000509000000000000" pitchFamily="65" charset="-120"/>
              </a:rPr>
              <a:t>有七千羊，三千駱駝五百對牛，五百母驢，</a:t>
            </a:r>
            <a:r>
              <a:rPr lang="zh-TW" altLang="en-US" sz="4050" b="1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並有</a:t>
            </a:r>
            <a:r>
              <a:rPr lang="zh-TW" altLang="en-US" sz="4050" b="1">
                <a:latin typeface="DFKai-SB" panose="03000509000000000000" pitchFamily="65" charset="-120"/>
                <a:ea typeface="DFKai-SB" panose="03000509000000000000" pitchFamily="65" charset="-120"/>
              </a:rPr>
              <a:t>許多僕婢。這人在東方人中</a:t>
            </a:r>
            <a:r>
              <a:rPr lang="zh-TW" altLang="en-US" sz="4050" b="1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就為至大</a:t>
            </a:r>
            <a:r>
              <a:rPr lang="zh-TW" altLang="en-US" sz="4050" b="1"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r>
              <a:rPr lang="zh-CN" altLang="en-US" sz="4050" b="1">
                <a:latin typeface="DFKai-SB" panose="03000509000000000000" pitchFamily="65" charset="-120"/>
                <a:ea typeface="DFKai-SB" panose="03000509000000000000" pitchFamily="65" charset="-120"/>
              </a:rPr>
              <a:t>	</a:t>
            </a:r>
            <a:r>
              <a:rPr lang="zh-CN" altLang="en-US" sz="4950" b="1">
                <a:ea typeface="FangSong" panose="02010609060101010101" pitchFamily="49" charset="-122"/>
              </a:rPr>
              <a:t>      	 	</a:t>
            </a:r>
          </a:p>
        </p:txBody>
      </p:sp>
    </p:spTree>
    <p:extLst>
      <p:ext uri="{BB962C8B-B14F-4D97-AF65-F5344CB8AC3E}">
        <p14:creationId xmlns:p14="http://schemas.microsoft.com/office/powerpoint/2010/main" val="150251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Title 217089"/>
          <p:cNvSpPr>
            <a:spLocks noGrp="1"/>
          </p:cNvSpPr>
          <p:nvPr>
            <p:ph type="title"/>
          </p:nvPr>
        </p:nvSpPr>
        <p:spPr>
          <a:xfrm>
            <a:off x="1257300" y="342900"/>
            <a:ext cx="6172200" cy="857250"/>
          </a:xfrm>
        </p:spPr>
        <p:txBody>
          <a:bodyPr/>
          <a:lstStyle/>
          <a:p>
            <a:r>
              <a:rPr lang="zh-CN" altLang="en-US" sz="7200" b="1" noProof="1">
                <a:ea typeface="DFKai-SB" pitchFamily="65" charset="-120"/>
                <a:cs typeface="+mj-cs"/>
              </a:rPr>
              <a:t>約伯的家庭</a:t>
            </a:r>
          </a:p>
        </p:txBody>
      </p:sp>
      <p:sp>
        <p:nvSpPr>
          <p:cNvPr id="14338" name="Text Placeholder 217090"/>
          <p:cNvSpPr>
            <a:spLocks noGrp="1" noChangeArrowheads="1"/>
          </p:cNvSpPr>
          <p:nvPr>
            <p:ph idx="1"/>
          </p:nvPr>
        </p:nvSpPr>
        <p:spPr>
          <a:xfrm>
            <a:off x="609600" y="1314450"/>
            <a:ext cx="7924800" cy="337185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zh-CN" altLang="en-US" sz="6000" b="1">
                <a:latin typeface="DFKai-SB" panose="03000509000000000000" pitchFamily="65" charset="-120"/>
                <a:ea typeface="DFKai-SB" panose="03000509000000000000" pitchFamily="65" charset="-120"/>
              </a:rPr>
              <a:t>三，信仰的生活</a:t>
            </a:r>
            <a:endParaRPr lang="en-US" altLang="zh-CN" sz="6000" b="1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zh-TW" altLang="en-US" sz="2000" b="1">
                <a:latin typeface="DFKai-SB" panose="03000509000000000000" pitchFamily="65" charset="-120"/>
                <a:ea typeface="DFKai-SB" panose="03000509000000000000" pitchFamily="65" charset="-120"/>
              </a:rPr>
              <a:t>  </a:t>
            </a:r>
            <a:r>
              <a:rPr lang="zh-TW" altLang="en-US" sz="2800" b="1">
                <a:latin typeface="DFKai-SB" panose="03000509000000000000" pitchFamily="65" charset="-120"/>
                <a:ea typeface="DFKai-SB" panose="03000509000000000000" pitchFamily="65" charset="-120"/>
              </a:rPr>
              <a:t>他的兒子按著日子，各在自己家裡設擺筵宴，就打發人去請了他們的三個姐妹來，與他們一同吃喝</a:t>
            </a:r>
            <a:r>
              <a:rPr lang="zh-CN" altLang="en-US" sz="2800" b="1"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r>
              <a:rPr lang="zh-TW" altLang="en-US" sz="2800" b="1">
                <a:latin typeface="DFKai-SB" panose="03000509000000000000" pitchFamily="65" charset="-120"/>
                <a:ea typeface="DFKai-SB" panose="03000509000000000000" pitchFamily="65" charset="-120"/>
              </a:rPr>
              <a:t>筵宴的日子過了，約伯打發人去叫他們</a:t>
            </a:r>
            <a:r>
              <a:rPr lang="zh-TW" altLang="en-US" sz="2800" b="1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自潔</a:t>
            </a:r>
            <a:r>
              <a:rPr lang="zh-TW" altLang="en-US" sz="2800" b="1">
                <a:latin typeface="DFKai-SB" panose="03000509000000000000" pitchFamily="65" charset="-120"/>
                <a:ea typeface="DFKai-SB" panose="03000509000000000000" pitchFamily="65" charset="-120"/>
              </a:rPr>
              <a:t>。他清早起來，按著他們眾人的數目</a:t>
            </a:r>
            <a:r>
              <a:rPr lang="zh-TW" altLang="en-US" sz="2800" b="1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獻燔祭</a:t>
            </a:r>
            <a:r>
              <a:rPr lang="zh-TW" altLang="en-US" sz="2800" b="1">
                <a:latin typeface="DFKai-SB" panose="03000509000000000000" pitchFamily="65" charset="-120"/>
                <a:ea typeface="DFKai-SB" panose="03000509000000000000" pitchFamily="65" charset="-120"/>
              </a:rPr>
              <a:t>；因為他說：恐怕我兒子犯了罪，心中棄掉神。約伯常常這樣行。</a:t>
            </a:r>
            <a:endParaRPr lang="en-US" altLang="zh-TW" sz="2800" b="1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en-US" sz="6000" b="1">
                <a:latin typeface="DFKai-SB" panose="03000509000000000000" pitchFamily="65" charset="-120"/>
                <a:ea typeface="DFKai-SB" panose="03000509000000000000" pitchFamily="65" charset="-120"/>
              </a:rPr>
              <a:t>	</a:t>
            </a:r>
            <a:r>
              <a:rPr lang="zh-CN" altLang="en-US" sz="4950" b="1">
                <a:ea typeface="FangSong" panose="02010609060101010101" pitchFamily="49" charset="-122"/>
              </a:rPr>
              <a:t>      	 	</a:t>
            </a:r>
          </a:p>
        </p:txBody>
      </p:sp>
    </p:spTree>
    <p:extLst>
      <p:ext uri="{BB962C8B-B14F-4D97-AF65-F5344CB8AC3E}">
        <p14:creationId xmlns:p14="http://schemas.microsoft.com/office/powerpoint/2010/main" val="789016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Title 217089"/>
          <p:cNvSpPr>
            <a:spLocks noGrp="1"/>
          </p:cNvSpPr>
          <p:nvPr>
            <p:ph type="title"/>
          </p:nvPr>
        </p:nvSpPr>
        <p:spPr>
          <a:xfrm>
            <a:off x="1485900" y="57150"/>
            <a:ext cx="6172200" cy="857250"/>
          </a:xfrm>
        </p:spPr>
        <p:txBody>
          <a:bodyPr/>
          <a:lstStyle/>
          <a:p>
            <a:r>
              <a:rPr lang="zh-CN" altLang="en-US" sz="7200" b="1" noProof="1">
                <a:ea typeface="DFKai-SB" pitchFamily="65" charset="-120"/>
                <a:cs typeface="+mj-cs"/>
              </a:rPr>
              <a:t>約伯的家庭</a:t>
            </a:r>
          </a:p>
        </p:txBody>
      </p:sp>
      <p:sp>
        <p:nvSpPr>
          <p:cNvPr id="16386" name="Text Placeholder 217090"/>
          <p:cNvSpPr>
            <a:spLocks noGrp="1" noChangeArrowheads="1"/>
          </p:cNvSpPr>
          <p:nvPr>
            <p:ph idx="1"/>
          </p:nvPr>
        </p:nvSpPr>
        <p:spPr>
          <a:xfrm>
            <a:off x="609600" y="971550"/>
            <a:ext cx="7924800" cy="337185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zh-CN" altLang="en-US" sz="6000" b="1">
                <a:latin typeface="DFKai-SB" panose="03000509000000000000" pitchFamily="65" charset="-120"/>
                <a:ea typeface="DFKai-SB" panose="03000509000000000000" pitchFamily="65" charset="-120"/>
              </a:rPr>
              <a:t>四，永恒的盼望	</a:t>
            </a:r>
            <a:endParaRPr lang="en-US" altLang="zh-CN" sz="6000" b="1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en-US" sz="2250" b="1">
                <a:ea typeface="FangSong" panose="02010609060101010101" pitchFamily="49" charset="-122"/>
              </a:rPr>
              <a:t>   </a:t>
            </a:r>
            <a:r>
              <a:rPr lang="zh-CN" altLang="en-US" b="1">
                <a:ea typeface="FangSong" panose="02010609060101010101" pitchFamily="49" charset="-122"/>
              </a:rPr>
              <a:t>約伯為他的朋友</a:t>
            </a:r>
            <a:r>
              <a:rPr lang="zh-CN" altLang="en-US" b="1">
                <a:solidFill>
                  <a:srgbClr val="FFFF00"/>
                </a:solidFill>
                <a:ea typeface="FangSong" panose="02010609060101010101" pitchFamily="49" charset="-122"/>
              </a:rPr>
              <a:t>祈禱</a:t>
            </a:r>
            <a:r>
              <a:rPr lang="zh-CN" altLang="en-US" b="1">
                <a:ea typeface="FangSong" panose="02010609060101010101" pitchFamily="49" charset="-122"/>
              </a:rPr>
              <a:t>，耶和華就使約伯</a:t>
            </a:r>
            <a:r>
              <a:rPr lang="zh-CN" altLang="en-US" b="1">
                <a:solidFill>
                  <a:srgbClr val="FFFF00"/>
                </a:solidFill>
                <a:ea typeface="FangSong" panose="02010609060101010101" pitchFamily="49" charset="-122"/>
              </a:rPr>
              <a:t>從苦境轉回</a:t>
            </a:r>
            <a:r>
              <a:rPr lang="zh-CN" altLang="en-US" b="1">
                <a:ea typeface="FangSong" panose="02010609060101010101" pitchFamily="49" charset="-122"/>
              </a:rPr>
              <a:t>，並且耶和華賜給他的</a:t>
            </a:r>
            <a:r>
              <a:rPr lang="zh-CN" altLang="en-US" b="1">
                <a:solidFill>
                  <a:srgbClr val="FFFF00"/>
                </a:solidFill>
                <a:ea typeface="FangSong" panose="02010609060101010101" pitchFamily="49" charset="-122"/>
              </a:rPr>
              <a:t>比他從前所有的加倍</a:t>
            </a:r>
            <a:r>
              <a:rPr lang="zh-CN" altLang="en-US" b="1">
                <a:ea typeface="FangSong" panose="02010609060101010101" pitchFamily="49" charset="-122"/>
              </a:rPr>
              <a:t>。約伯的弟兄姐妹和以先所認識的人都來見他，在他家裡一同吃飯；又論到耶和華所降與他的一切災禍，都為他悲傷安慰他，每人也送他一塊銀子和一個金環。這樣，</a:t>
            </a:r>
            <a:r>
              <a:rPr lang="zh-CN" altLang="en-US" b="1">
                <a:solidFill>
                  <a:srgbClr val="FFFF00"/>
                </a:solidFill>
                <a:ea typeface="FangSong" panose="02010609060101010101" pitchFamily="49" charset="-122"/>
              </a:rPr>
              <a:t>耶和華後來賜福給約伯比先前更多</a:t>
            </a:r>
            <a:r>
              <a:rPr lang="zh-CN" altLang="en-US" b="1">
                <a:ea typeface="FangSong" panose="02010609060101010101" pitchFamily="49" charset="-122"/>
              </a:rPr>
              <a:t>。他有一萬四千羊，六千駱駝，一千對牛，一千母驢。他也有</a:t>
            </a:r>
            <a:r>
              <a:rPr lang="zh-CN" altLang="en-US" b="1">
                <a:solidFill>
                  <a:srgbClr val="FFFF00"/>
                </a:solidFill>
                <a:ea typeface="FangSong" panose="02010609060101010101" pitchFamily="49" charset="-122"/>
              </a:rPr>
              <a:t>七個兒子，三個女兒</a:t>
            </a:r>
            <a:r>
              <a:rPr lang="zh-CN" altLang="en-US" b="1">
                <a:ea typeface="FangSong" panose="02010609060101010101" pitchFamily="49" charset="-122"/>
              </a:rPr>
              <a:t>。      </a:t>
            </a:r>
            <a:r>
              <a:rPr lang="zh-CN" altLang="en-US" b="1">
                <a:latin typeface="DFKai-SB" panose="03000509000000000000" pitchFamily="65" charset="-120"/>
                <a:ea typeface="DFKai-SB" panose="03000509000000000000" pitchFamily="65" charset="-120"/>
              </a:rPr>
              <a:t>（約伯記第四十二章</a:t>
            </a:r>
            <a:r>
              <a:rPr lang="en-US" altLang="zh-CN" b="1">
                <a:latin typeface="DFKai-SB" panose="03000509000000000000" pitchFamily="65" charset="-120"/>
                <a:ea typeface="DFKai-SB" panose="03000509000000000000" pitchFamily="65" charset="-120"/>
              </a:rPr>
              <a:t>10-13</a:t>
            </a:r>
            <a:r>
              <a:rPr lang="zh-CN" altLang="en-US" b="1">
                <a:latin typeface="DFKai-SB" panose="03000509000000000000" pitchFamily="65" charset="-120"/>
                <a:ea typeface="DFKai-SB" panose="03000509000000000000" pitchFamily="65" charset="-120"/>
              </a:rPr>
              <a:t>節）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en-US" sz="2100" b="1">
                <a:ea typeface="FangSong" panose="02010609060101010101" pitchFamily="49" charset="-122"/>
              </a:rPr>
              <a:t>	</a:t>
            </a:r>
            <a:r>
              <a:rPr lang="zh-CN" altLang="en-US" sz="4950" b="1">
                <a:ea typeface="FangSong" panose="02010609060101010101" pitchFamily="49" charset="-122"/>
              </a:rPr>
              <a:t> 	</a:t>
            </a:r>
          </a:p>
        </p:txBody>
      </p:sp>
    </p:spTree>
    <p:extLst>
      <p:ext uri="{BB962C8B-B14F-4D97-AF65-F5344CB8AC3E}">
        <p14:creationId xmlns:p14="http://schemas.microsoft.com/office/powerpoint/2010/main" val="3392978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Title 217089"/>
          <p:cNvSpPr>
            <a:spLocks noGrp="1"/>
          </p:cNvSpPr>
          <p:nvPr>
            <p:ph type="title"/>
          </p:nvPr>
        </p:nvSpPr>
        <p:spPr>
          <a:xfrm>
            <a:off x="1257300" y="285750"/>
            <a:ext cx="6172200" cy="857250"/>
          </a:xfrm>
        </p:spPr>
        <p:txBody>
          <a:bodyPr/>
          <a:lstStyle/>
          <a:p>
            <a:r>
              <a:rPr lang="zh-CN" altLang="en-US" sz="7200" b="1" noProof="1">
                <a:ea typeface="DFKai-SB" pitchFamily="65" charset="-120"/>
                <a:cs typeface="+mj-cs"/>
              </a:rPr>
              <a:t>約伯的家庭</a:t>
            </a:r>
          </a:p>
        </p:txBody>
      </p:sp>
      <p:sp>
        <p:nvSpPr>
          <p:cNvPr id="18434" name="Text Placeholder 217090"/>
          <p:cNvSpPr>
            <a:spLocks noGrp="1" noChangeArrowheads="1"/>
          </p:cNvSpPr>
          <p:nvPr>
            <p:ph idx="1"/>
          </p:nvPr>
        </p:nvSpPr>
        <p:spPr>
          <a:xfrm>
            <a:off x="1143000" y="1352550"/>
            <a:ext cx="6172200" cy="337185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zh-CN" altLang="en-US" sz="4050" b="1">
                <a:ea typeface="FangSong" panose="02010609060101010101" pitchFamily="49" charset="-122"/>
              </a:rPr>
              <a:t>  </a:t>
            </a:r>
            <a:r>
              <a:rPr lang="zh-CN" altLang="en-US" sz="5800" b="1">
                <a:latin typeface="DFKai-SB" panose="03000509000000000000" pitchFamily="65" charset="-120"/>
                <a:ea typeface="DFKai-SB" panose="03000509000000000000" pitchFamily="65" charset="-120"/>
              </a:rPr>
              <a:t>一， 個人的榜樣二， 家庭的福氣 三， 信仰的生活 四， 永恒的盼望</a:t>
            </a:r>
            <a:endParaRPr lang="zh-CN" altLang="en-US" sz="5800" b="1">
              <a:ea typeface="FangSong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1894980"/>
      </p:ext>
    </p:extLst>
  </p:cSld>
  <p:clrMapOvr>
    <a:masterClrMapping/>
  </p:clrMapOvr>
</p:sld>
</file>

<file path=ppt/theme/theme1.xml><?xml version="1.0" encoding="utf-8"?>
<a:theme xmlns:a="http://schemas.openxmlformats.org/drawingml/2006/main" name="Mountain Top">
  <a:themeElements>
    <a:clrScheme name="">
      <a:dk1>
        <a:srgbClr val="FFFFFF"/>
      </a:dk1>
      <a:lt1>
        <a:srgbClr val="003399"/>
      </a:lt1>
      <a:dk2>
        <a:srgbClr val="E3E3FF"/>
      </a:dk2>
      <a:lt2>
        <a:srgbClr val="463416"/>
      </a:lt2>
      <a:accent1>
        <a:srgbClr val="3399FF"/>
      </a:accent1>
      <a:accent2>
        <a:srgbClr val="33CCCC"/>
      </a:accent2>
      <a:accent3>
        <a:srgbClr val="AAADCA"/>
      </a:accent3>
      <a:accent4>
        <a:srgbClr val="DCDCDC"/>
      </a:accent4>
      <a:accent5>
        <a:srgbClr val="ADCAFF"/>
      </a:accent5>
      <a:accent6>
        <a:srgbClr val="2DB7B7"/>
      </a:accent6>
      <a:hlink>
        <a:srgbClr val="00FFCC"/>
      </a:hlink>
      <a:folHlink>
        <a:srgbClr val="80800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ountain Top">
  <a:themeElements>
    <a:clrScheme name="">
      <a:dk1>
        <a:srgbClr val="FFFFFF"/>
      </a:dk1>
      <a:lt1>
        <a:srgbClr val="003399"/>
      </a:lt1>
      <a:dk2>
        <a:srgbClr val="E3E3FF"/>
      </a:dk2>
      <a:lt2>
        <a:srgbClr val="463416"/>
      </a:lt2>
      <a:accent1>
        <a:srgbClr val="3399FF"/>
      </a:accent1>
      <a:accent2>
        <a:srgbClr val="33CCCC"/>
      </a:accent2>
      <a:accent3>
        <a:srgbClr val="AAADCA"/>
      </a:accent3>
      <a:accent4>
        <a:srgbClr val="DCDCDC"/>
      </a:accent4>
      <a:accent5>
        <a:srgbClr val="ADCAFF"/>
      </a:accent5>
      <a:accent6>
        <a:srgbClr val="2DB7B7"/>
      </a:accent6>
      <a:hlink>
        <a:srgbClr val="00FFCC"/>
      </a:hlink>
      <a:folHlink>
        <a:srgbClr val="80800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宽屏演示文稿.potx</Template>
  <TotalTime>0</TotalTime>
  <Words>761</Words>
  <Application>Microsoft Office PowerPoint</Application>
  <PresentationFormat>On-screen Show (16:9)</PresentationFormat>
  <Paragraphs>28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FangSong</vt:lpstr>
      <vt:lpstr>Arial</vt:lpstr>
      <vt:lpstr>Calibri</vt:lpstr>
      <vt:lpstr>DFKai-SB</vt:lpstr>
      <vt:lpstr>Mountain Top</vt:lpstr>
      <vt:lpstr>1_Mountain Top</vt:lpstr>
      <vt:lpstr>約伯的家庭</vt:lpstr>
      <vt:lpstr>今日金句</vt:lpstr>
      <vt:lpstr>約伯的家庭</vt:lpstr>
      <vt:lpstr>約伯的家庭</vt:lpstr>
      <vt:lpstr>約伯的家庭</vt:lpstr>
      <vt:lpstr>約伯的家庭</vt:lpstr>
      <vt:lpstr>約伯的家庭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2022-04-18T05:26:05Z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