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  <p:sldId id="257" r:id="rId3"/>
    <p:sldId id="281" r:id="rId4"/>
    <p:sldId id="282" r:id="rId5"/>
    <p:sldId id="283" r:id="rId6"/>
    <p:sldId id="284" r:id="rId7"/>
    <p:sldId id="28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591820"/>
            <a:ext cx="9144000" cy="3125470"/>
          </a:xfrm>
        </p:spPr>
        <p:txBody>
          <a:bodyPr>
            <a:normAutofit fontScale="90000"/>
          </a:bodyPr>
          <a:lstStyle/>
          <a:p>
            <a:r>
              <a:rPr lang="zh-CN" altLang="en-US" sz="40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江山恩仇錄</a:t>
            </a:r>
            <a:r>
              <a:rPr lang="en-US" altLang="zh-CN" sz="4000" i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lang="en-US" sz="40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#7</a:t>
            </a:r>
            <a: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</a:t>
            </a:r>
            <a:b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</a:br>
            <a:b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</a:br>
            <a: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lang="en-US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絕處逢生得天助</a:t>
            </a:r>
            <a:b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</a:br>
            <a:r>
              <a:rPr lang="en-US" sz="444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The Cliff of Escape</a:t>
            </a:r>
            <a: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      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652010"/>
            <a:ext cx="9144000" cy="1217930"/>
          </a:xfrm>
        </p:spPr>
        <p:txBody>
          <a:bodyPr/>
          <a:lstStyle/>
          <a:p>
            <a: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撒母耳</a:t>
            </a:r>
            <a:r>
              <a:rPr lang="zh-CN" alt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記</a:t>
            </a:r>
            <a: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上 23</a:t>
            </a:r>
            <a:r>
              <a:rPr lang="zh-CN" altLang="en-US" sz="4000" b="1">
                <a:latin typeface="Microsoft JhengHei" panose="020B0604030504040204" charset="-120"/>
                <a:ea typeface="SimSun" panose="02010600030101010101" pitchFamily="2" charset="-122"/>
                <a:cs typeface="Microsoft JhengHei" panose="020B0604030504040204" charset="-120"/>
                <a:sym typeface="+mn-ea"/>
              </a:rPr>
              <a:t>：</a:t>
            </a:r>
            <a:r>
              <a:rPr lang="en-US" altLang="zh-CN" sz="4000" b="1">
                <a:latin typeface="Microsoft JhengHei" panose="020B0604030504040204" charset="-120"/>
                <a:ea typeface="SimSun" panose="02010600030101010101" pitchFamily="2" charset="-122"/>
                <a:cs typeface="Microsoft JhengHei" panose="020B0604030504040204" charset="-120"/>
                <a:sym typeface="+mn-ea"/>
              </a:rPr>
              <a:t>1-29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5120" descr="PW13_editable_16x9.06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6144" descr="PW13_editable_16x9.06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7168" descr="PW13_editable_16x9.06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2239010" y="0"/>
            <a:ext cx="6858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Straight Connector 1"/>
          <p:cNvCxnSpPr/>
          <p:nvPr/>
        </p:nvCxnSpPr>
        <p:spPr>
          <a:xfrm>
            <a:off x="6286500" y="3878580"/>
            <a:ext cx="381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945380" y="1856105"/>
            <a:ext cx="38163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6286500" y="3231515"/>
            <a:ext cx="266065" cy="114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45380" y="1313815"/>
            <a:ext cx="520065" cy="114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27045" y="897255"/>
            <a:ext cx="34671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829425" y="2295525"/>
            <a:ext cx="2773045" cy="13989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9613900" y="1729740"/>
            <a:ext cx="20770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Sela Hammahlekoth</a:t>
            </a:r>
          </a:p>
          <a:p>
            <a:r>
              <a:rPr lang="en-US"/>
              <a:t>“The Cliff of Escape”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0055"/>
            <a:ext cx="10515600" cy="182435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你聽誰的聲音？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哥林多後書4：8</a:t>
            </a:r>
            <a:endParaRPr lang="en-US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56130"/>
            <a:ext cx="10515600" cy="4121150"/>
          </a:xfrm>
        </p:spPr>
        <p:txBody>
          <a:bodyPr/>
          <a:lstStyle/>
          <a:p>
            <a:pPr marL="0" indent="0">
              <a:buNone/>
            </a:pPr>
            <a:r>
              <a:rPr lang="en-US" sz="4800" b="1">
                <a:latin typeface="Microsoft JhengHei" panose="020B0604030504040204" charset="-120"/>
                <a:ea typeface="Microsoft JhengHei" panose="020B0604030504040204" charset="-120"/>
              </a:rPr>
              <a:t>“雖然四面受敵，卻不被困住”.</a:t>
            </a:r>
            <a:endParaRPr lang="en-US" sz="4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詩篇20:7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有 人 靠 車 ， 有 人 靠 馬 ， </a:t>
            </a:r>
          </a:p>
          <a:p>
            <a:pPr marL="0" indent="0">
              <a:buNone/>
            </a:pPr>
            <a:r>
              <a:rPr lang="en-US" sz="44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但 我 們 靠的是 耶 和 華。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710055"/>
            <a:ext cx="10515600" cy="1766570"/>
          </a:xfrm>
        </p:spPr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你靠的是什麼？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0055"/>
            <a:ext cx="10515600" cy="1743075"/>
          </a:xfrm>
        </p:spPr>
        <p:txBody>
          <a:bodyPr/>
          <a:lstStyle/>
          <a:p>
            <a:pPr algn="ctr"/>
            <a:r>
              <a:rPr lang="en-US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懦弱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??!!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072" descr="PW13_editable_16x9.05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096" descr="PW13_editable_16x9.05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Microsoft JhengHei</vt:lpstr>
      <vt:lpstr>Arial</vt:lpstr>
      <vt:lpstr>Calibri</vt:lpstr>
      <vt:lpstr>Calibri Light</vt:lpstr>
      <vt:lpstr>Office Theme</vt:lpstr>
      <vt:lpstr>江山恩仇錄 #7    絕處逢生得天助 The Cliff of Escape        </vt:lpstr>
      <vt:lpstr>PowerPoint Presentation</vt:lpstr>
      <vt:lpstr>你聽誰的聲音？</vt:lpstr>
      <vt:lpstr>哥林多後書4：8</vt:lpstr>
      <vt:lpstr>詩篇20:7</vt:lpstr>
      <vt:lpstr>你靠的是什麼？</vt:lpstr>
      <vt:lpstr>懦弱 ??!!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Fang, Michelle</dc:creator>
  <cp:lastModifiedBy>Fang, Michelle</cp:lastModifiedBy>
  <cp:revision>19</cp:revision>
  <dcterms:created xsi:type="dcterms:W3CDTF">2021-08-31T16:49:00Z</dcterms:created>
  <dcterms:modified xsi:type="dcterms:W3CDTF">2022-03-04T05:06:09Z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9C53CA9FD6AB47A7B3010BBB976D60FB</vt:lpwstr>
  </property>
  <property fmtid="{D5CDD505-2E9C-101B-9397-08002B2CF9AE}" pid="3" name="KSOProductBuildVer">
    <vt:lpwstr>1033-11.2.0.10296</vt:lpwstr>
  </property>
</Properties>
</file>