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92" r:id="rId3"/>
    <p:sldId id="282" r:id="rId4"/>
    <p:sldId id="281" r:id="rId5"/>
    <p:sldId id="293" r:id="rId6"/>
    <p:sldId id="294" r:id="rId7"/>
    <p:sldId id="295" r:id="rId8"/>
    <p:sldId id="291" r:id="rId9"/>
    <p:sldId id="299" r:id="rId10"/>
    <p:sldId id="300" r:id="rId11"/>
    <p:sldId id="301" r:id="rId12"/>
    <p:sldId id="30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591820"/>
            <a:ext cx="9144000" cy="3125470"/>
          </a:xfrm>
        </p:spPr>
        <p:txBody>
          <a:bodyPr>
            <a:normAutofit fontScale="90000"/>
          </a:bodyPr>
          <a:lstStyle/>
          <a:p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江山恩仇錄</a:t>
            </a:r>
            <a:r>
              <a:rPr lang="en-US" altLang="zh-CN" sz="4000" i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#8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b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b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zh-CN" altLang="en-U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謙卑剛強何似有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4445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From evildoers come evil deeds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     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652010"/>
            <a:ext cx="9144000" cy="1217930"/>
          </a:xfrm>
        </p:spPr>
        <p:txBody>
          <a:bodyPr/>
          <a:lstStyle/>
          <a:p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撒母耳</a:t>
            </a:r>
            <a:r>
              <a:rPr lang="zh-CN" alt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記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上 24</a:t>
            </a:r>
            <a:r>
              <a:rPr lang="zh-CN" altLang="en-US" sz="4000" b="1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 sz="4000" b="1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1-22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chhajedgarden.com/media/wysiwyg/4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276600"/>
            <a:ext cx="7965430" cy="32004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895600" y="457200"/>
            <a:ext cx="6553200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耶穌愛你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愛你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讓祂愛圍繞你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 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喜樂充滿你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煩惱都忘記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 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每天好心情 </a:t>
            </a:r>
            <a:endParaRPr lang="en-US" sz="40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chhajedgarden.com/media/wysiwyg/4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352800"/>
            <a:ext cx="7965429" cy="32004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733800" y="381000"/>
            <a:ext cx="5029200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願你有個好心情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因為耶穌好愛你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讓我們來祝福你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每一天主的愛陪著你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 </a:t>
            </a:r>
            <a:endParaRPr lang="en-US" sz="40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53600" y="685800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2/2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chhajedgarden.com/media/wysiwyg/4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7889230" cy="32004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124200" y="304800"/>
            <a:ext cx="6172200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耶穌愛你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愛你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>
              <a:buNone/>
            </a:pP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讓祂愛圍繞你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 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喜樂充滿你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煩惱都忘記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 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每天好心情 </a:t>
            </a:r>
            <a:endParaRPr lang="en-US" sz="40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73530"/>
            <a:ext cx="9144000" cy="1936750"/>
          </a:xfrm>
        </p:spPr>
        <p:txBody>
          <a:bodyPr/>
          <a:lstStyle/>
          <a:p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1. 自我反省認錯</a:t>
            </a:r>
            <a:endParaRPr lang="en-US" b="1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4400" b="1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詩32:5-6</a:t>
            </a:r>
            <a:endParaRPr lang="en-US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1640"/>
            <a:ext cx="10515600" cy="47047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5“我向你陳明我的罪，不隱瞞我的惡。我說「我要向耶和華承認我的過犯」，你就赦免我的罪惡。</a:t>
            </a:r>
          </a:p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6 為此，凡虔誠人都當趁你可尋找的時候禱告你，大水泛溢的時候，必不能到他那裡。”</a:t>
            </a:r>
            <a:endParaRPr lang="en-US" sz="48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0055"/>
            <a:ext cx="10515600" cy="182435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2. 謙卑持守本份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3. 堅持做對的事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時間會揭露一切，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時間也會還我們公道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要先尊重自己，</a:t>
            </a:r>
            <a:b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才會得到別人的尊重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1304290" y="394335"/>
            <a:ext cx="8832850" cy="60928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Image result for picture of bubble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1028" name="Picture 4" descr="http://www.chhajedgarden.com/media/wysiwyg/4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505200"/>
            <a:ext cx="7696200" cy="3124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486400" y="304800"/>
            <a:ext cx="1706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u="sng" dirty="0">
                <a:latin typeface="Microsoft JhengHei" panose="020B0604030504040204" charset="-120"/>
                <a:ea typeface="Microsoft JhengHei" panose="020B0604030504040204" charset="-120"/>
              </a:rPr>
              <a:t>好心情</a:t>
            </a:r>
            <a:endParaRPr lang="en-US" sz="4000" u="sng" dirty="0"/>
          </a:p>
        </p:txBody>
      </p:sp>
      <p:sp>
        <p:nvSpPr>
          <p:cNvPr id="8" name="Rectangle 7"/>
          <p:cNvSpPr/>
          <p:nvPr/>
        </p:nvSpPr>
        <p:spPr>
          <a:xfrm>
            <a:off x="3429000" y="990600"/>
            <a:ext cx="5791200" cy="255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願你有個好心情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/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平安喜樂在心裏</a:t>
            </a:r>
            <a:b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讓我們來祝福你</a:t>
            </a:r>
            <a:r>
              <a:rPr lang="en-US" altLang="zh-TW" sz="4000" b="1" dirty="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</a:p>
          <a:p>
            <a:pPr algn="ctr"/>
            <a:r>
              <a:rPr lang="zh-TW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每一天有盼望有能力</a:t>
            </a:r>
            <a:endParaRPr lang="en-US" sz="4000" b="1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0" y="609600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1/2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Widescreen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Microsoft JhengHei</vt:lpstr>
      <vt:lpstr>Arial</vt:lpstr>
      <vt:lpstr>Calibri</vt:lpstr>
      <vt:lpstr>Calibri Light</vt:lpstr>
      <vt:lpstr>Office Theme</vt:lpstr>
      <vt:lpstr>江山恩仇錄 #8    謙卑剛強何似有 From evildoers come evil deeds        </vt:lpstr>
      <vt:lpstr>1. 自我反省認錯</vt:lpstr>
      <vt:lpstr>詩32:5-6</vt:lpstr>
      <vt:lpstr>2. 謙卑持守本份</vt:lpstr>
      <vt:lpstr>3. 堅持做對的事</vt:lpstr>
      <vt:lpstr>時間會揭露一切， 時間也會還我們公道</vt:lpstr>
      <vt:lpstr>要先尊重自己， 才會得到別人的尊重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Fang, Michelle</dc:creator>
  <cp:lastModifiedBy>Fang, Michelle</cp:lastModifiedBy>
  <cp:revision>25</cp:revision>
  <dcterms:created xsi:type="dcterms:W3CDTF">2021-08-31T16:49:00Z</dcterms:created>
  <dcterms:modified xsi:type="dcterms:W3CDTF">2022-03-04T05:04:07Z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5D60EDBE44B24B47BE1F9D80D814B02D</vt:lpwstr>
  </property>
  <property fmtid="{D5CDD505-2E9C-101B-9397-08002B2CF9AE}" pid="3" name="KSOProductBuildVer">
    <vt:lpwstr>1033-11.2.0.10323</vt:lpwstr>
  </property>
</Properties>
</file>