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308" r:id="rId3"/>
    <p:sldId id="282" r:id="rId4"/>
    <p:sldId id="294" r:id="rId5"/>
    <p:sldId id="295" r:id="rId6"/>
    <p:sldId id="309" r:id="rId7"/>
    <p:sldId id="303" r:id="rId8"/>
    <p:sldId id="311" r:id="rId9"/>
    <p:sldId id="312" r:id="rId10"/>
    <p:sldId id="313" r:id="rId11"/>
    <p:sldId id="31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591820"/>
            <a:ext cx="9144000" cy="3125470"/>
          </a:xfrm>
        </p:spPr>
        <p:txBody>
          <a:bodyPr>
            <a:normAutofit fontScale="90000"/>
          </a:bodyPr>
          <a:lstStyle/>
          <a:p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</a:t>
            </a:r>
            <a:r>
              <a:rPr lang="en-US" altLang="zh-CN" sz="4000" i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#9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b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zh-CN" altLang="en-U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亂世鴛鴦烽火情</a:t>
            </a:r>
            <a:br>
              <a:rPr lang="zh-CN" altLang="en-US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altLang="zh-CN" sz="3555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Blessed for Good Judgement</a:t>
            </a:r>
            <a:r>
              <a:rPr lang="en-US" sz="3555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 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652010"/>
            <a:ext cx="9144000" cy="1217930"/>
          </a:xfrm>
        </p:spPr>
        <p:txBody>
          <a:bodyPr>
            <a:normAutofit lnSpcReduction="10000"/>
          </a:bodyPr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</a:t>
            </a:r>
            <a:r>
              <a:rPr lang="zh-CN" alt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記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上 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25：</a:t>
            </a:r>
            <a:r>
              <a:rPr lang="en-US" alt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1-44</a:t>
            </a:r>
            <a:b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endParaRPr lang="en-US" altLang="zh-CN" sz="4000" b="1"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1.lvyou114.com/TuPhoto/2008891659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609600"/>
            <a:ext cx="8382000" cy="601639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648200" y="914400"/>
            <a:ext cx="5334000" cy="279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天越黑 夜越深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星星越照亮夜空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好像我心中的盼望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越黑越閃亮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g1.lvyou114.com/TuPhoto/2008891659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685801"/>
            <a:ext cx="8534400" cy="5721416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648200" y="914400"/>
            <a:ext cx="5410200" cy="279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我知道 有一天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黑夜將成為過去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黎明的光 越照越明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照亮永恒的盼望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求你攔阻僕人，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不犯任意妄爲的罪</a:t>
            </a:r>
            <a:endParaRPr lang="zh-CN" altLang="en-US"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9710"/>
            <a:ext cx="9144000" cy="1228090"/>
          </a:xfrm>
        </p:spPr>
        <p:txBody>
          <a:bodyPr/>
          <a:lstStyle/>
          <a:p>
            <a:pPr marL="0" indent="0">
              <a:buNone/>
            </a:pPr>
            <a:r>
              <a:rPr 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詩篇19</a:t>
            </a:r>
            <a:r>
              <a:rPr lang="zh-CN" altLang="en-US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400"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  <a:sym typeface="+mn-ea"/>
              </a:rPr>
              <a:t>13</a:t>
            </a:r>
            <a:endParaRPr lang="en-US" altLang="zh-CN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0535"/>
          </a:xfrm>
        </p:spPr>
        <p:txBody>
          <a:bodyPr>
            <a:normAutofit fontScale="90000"/>
          </a:bodyPr>
          <a:lstStyle/>
          <a:p>
            <a:r>
              <a:rPr lang="zh-CN" altLang="en-US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亞比該的智慧</a:t>
            </a:r>
            <a:r>
              <a:rPr lang="en-US" altLang="zh-CN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-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3210" y="918845"/>
            <a:ext cx="11706225" cy="5846445"/>
          </a:xfrm>
        </p:spPr>
        <p:txBody>
          <a:bodyPr>
            <a:normAutofit fontScale="70000"/>
          </a:bodyPr>
          <a:lstStyle/>
          <a:p>
            <a:pPr marL="0" indent="0">
              <a:buNone/>
            </a:pP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1-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現在先請你收下我帶來的禮物給你的僕人</a:t>
            </a: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。	</a:t>
            </a: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- 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貼心</a:t>
            </a:r>
            <a:endParaRPr lang="en-US" sz="48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2-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求你原諒使女的冒犯、在路上擋住你。</a:t>
            </a: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		</a:t>
            </a: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- 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自謙</a:t>
            </a:r>
            <a:endParaRPr lang="en-US" sz="48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3-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耶和華必爲我主建立堅固的家，因爲我主為耶和華爭戰，並且在你一生的日子查不出有什麼惡來。</a:t>
            </a: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		</a:t>
            </a: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- 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造就</a:t>
            </a:r>
            <a:endParaRPr lang="en-US" sz="48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4- 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雖然有人追殺你，但是我主的性命是在耶和華神的保護中，如同藏在生命的寶藏裏。</a:t>
            </a: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					</a:t>
            </a: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- 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安慰</a:t>
            </a:r>
            <a:endParaRPr lang="en-US" sz="48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5-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至於你的仇敵，耶和華必把它挪開。</a:t>
            </a: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		</a:t>
            </a: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- 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信心</a:t>
            </a:r>
            <a:endParaRPr lang="en-US" sz="48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6-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但未來耶和華神立你爲以色列王的時候，我</a:t>
            </a:r>
            <a:r>
              <a:rPr lang="zh-CN" alt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主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就不會因爲</a:t>
            </a:r>
            <a:r>
              <a:rPr lang="zh-CN" alt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流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人無辜的</a:t>
            </a:r>
            <a:r>
              <a:rPr lang="zh-CN" alt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血而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心裏不安，良心有愧了。</a:t>
            </a: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		</a:t>
            </a:r>
            <a:r>
              <a:rPr lang="en-US" sz="4800" b="1">
                <a:latin typeface="Microsoft JhengHei" panose="020B0604030504040204" charset="-120"/>
                <a:ea typeface="Microsoft JhengHei" panose="020B0604030504040204" charset="-120"/>
              </a:rPr>
              <a:t>- </a:t>
            </a:r>
            <a:r>
              <a:rPr lang="zh-CN" altLang="en-US" sz="4800" b="1">
                <a:latin typeface="Microsoft JhengHei" panose="020B0604030504040204" charset="-120"/>
                <a:ea typeface="Microsoft JhengHei" panose="020B0604030504040204" charset="-120"/>
              </a:rPr>
              <a:t>幫助</a:t>
            </a:r>
            <a:endParaRPr lang="en-US" sz="48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7-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在耶和華神賜福我主的時候，求你記得</a:t>
            </a:r>
            <a:r>
              <a:rPr lang="zh-CN" alt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我</a:t>
            </a:r>
            <a:r>
              <a:rPr lang="en-US" sz="4800">
                <a:solidFill>
                  <a:schemeClr val="accent1">
                    <a:lumMod val="40000"/>
                    <a:lumOff val="6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。</a:t>
            </a:r>
            <a:r>
              <a:rPr lang="en-US" sz="4800">
                <a:latin typeface="Microsoft JhengHei" panose="020B0604030504040204" charset="-120"/>
                <a:ea typeface="Microsoft JhengHei" panose="020B0604030504040204" charset="-120"/>
              </a:rPr>
              <a:t>-</a:t>
            </a:r>
            <a:r>
              <a:rPr lang="en-US" sz="4800">
                <a:solidFill>
                  <a:schemeClr val="accent1">
                    <a:lumMod val="20000"/>
                    <a:lumOff val="80000"/>
                  </a:schemeClr>
                </a:solidFill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r>
              <a:rPr lang="zh-CN" altLang="en-US" sz="4800" b="1" u="sng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祝福者得福</a:t>
            </a:r>
            <a:r>
              <a:rPr lang="en-US" sz="4800" u="sng">
                <a:latin typeface="Microsoft JhengHei" panose="020B0604030504040204" charset="-120"/>
                <a:ea typeface="Microsoft JhengHei" panose="020B0604030504040204" charset="-120"/>
              </a:rPr>
              <a:t> 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聽的人會感受到你的真心誠意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現實人生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總是讓人又愛又恨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08075" y="1122680"/>
            <a:ext cx="994156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愛一個人、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是用正面鼓勵的方式，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讓他成爲一個更好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、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更堅強的人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7290" y="1283970"/>
            <a:ext cx="9744710" cy="2908300"/>
          </a:xfrm>
        </p:spPr>
        <p:txBody>
          <a:bodyPr>
            <a:normAutofit/>
          </a:bodyPr>
          <a:lstStyle/>
          <a:p>
            <a:pPr algn="l"/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耶和華是應當稱頌的、</a:t>
            </a:r>
            <a:b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</a:b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耶和華必爲你建立堅固的家。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7335"/>
            <a:ext cx="9144000" cy="1793875"/>
          </a:xfrm>
        </p:spPr>
        <p:txBody>
          <a:bodyPr>
            <a:noAutofit/>
          </a:bodyPr>
          <a:lstStyle/>
          <a:p>
            <a:endParaRPr lang="en-U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05200" y="1143000"/>
            <a:ext cx="6705600" cy="279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天越黑 夜越深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星星越照亮夜空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好像我心中的盼望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越黑越闪亮 </a:t>
            </a:r>
            <a:endParaRPr lang="en-US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25602" name="Picture 2" descr="http://img1.lvyou114.com/TuPhoto/2008891659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914400"/>
            <a:ext cx="8077200" cy="579119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876800" y="1066800"/>
            <a:ext cx="4572000" cy="41541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萬家燈火在閃爍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好像不停在述說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千萬人生命中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悲歡離合的故事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/>
            <a:endParaRPr lang="en-US" altLang="zh-CN" sz="4400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152400"/>
            <a:ext cx="2671445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latin typeface="Microsoft JhengHei" panose="020B0604030504040204" charset="-120"/>
                <a:ea typeface="Microsoft JhengHei" panose="020B0604030504040204" charset="-120"/>
              </a:rPr>
              <a:t>盼望 </a:t>
            </a:r>
            <a:r>
              <a:rPr lang="en-US" altLang="zh-CN" sz="4000" b="1" dirty="0">
                <a:latin typeface="Microsoft JhengHei" panose="020B0604030504040204" charset="-120"/>
                <a:ea typeface="Microsoft JhengHei" panose="020B0604030504040204" charset="-120"/>
              </a:rPr>
              <a:t>Hope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990600"/>
            <a:ext cx="5791200" cy="279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我知道 有一天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黑夜将成为过去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黎明的光 越照越明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照亮永恒的盼望</a:t>
            </a:r>
            <a:endParaRPr lang="en-US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4" name="Picture 2" descr="http://img1.lvyou114.com/TuPhoto/2008891659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8884" y="685800"/>
            <a:ext cx="8251916" cy="58451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0" y="1066800"/>
            <a:ext cx="5181600" cy="2368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人生好像一台戲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曲终人散的時候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心中的盼望到永久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endParaRPr lang="en-US" sz="1600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Microsoft JhengHei</vt:lpstr>
      <vt:lpstr>Arial</vt:lpstr>
      <vt:lpstr>Calibri</vt:lpstr>
      <vt:lpstr>Calibri Light</vt:lpstr>
      <vt:lpstr>Office Theme</vt:lpstr>
      <vt:lpstr>江山恩仇錄 #9    亂世鴛鴦烽火情 Blessed for Good Judgement        </vt:lpstr>
      <vt:lpstr>求你攔阻僕人， 不犯任意妄爲的罪</vt:lpstr>
      <vt:lpstr>亞比該的智慧 -</vt:lpstr>
      <vt:lpstr>聽的人會感受到你的真心誠意</vt:lpstr>
      <vt:lpstr>現實人生 總是讓人又愛又恨</vt:lpstr>
      <vt:lpstr>愛一個人、 是用正面鼓勵的方式， 讓他成爲一個更好、更堅強的人。</vt:lpstr>
      <vt:lpstr>耶和華是應當稱頌的、 耶和華必爲你建立堅固的家。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Fang, Michelle</dc:creator>
  <cp:lastModifiedBy>Fang, Michelle</cp:lastModifiedBy>
  <cp:revision>35</cp:revision>
  <dcterms:created xsi:type="dcterms:W3CDTF">2021-08-31T16:49:00Z</dcterms:created>
  <dcterms:modified xsi:type="dcterms:W3CDTF">2022-03-04T05:02:54Z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4D19B04A3D7D45B5B3EEDD8D9EBC8679</vt:lpwstr>
  </property>
  <property fmtid="{D5CDD505-2E9C-101B-9397-08002B2CF9AE}" pid="3" name="KSOProductBuildVer">
    <vt:lpwstr>1033-11.2.0.10323</vt:lpwstr>
  </property>
</Properties>
</file>