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340" r:id="rId3"/>
    <p:sldId id="286" r:id="rId4"/>
    <p:sldId id="287" r:id="rId5"/>
    <p:sldId id="289" r:id="rId6"/>
    <p:sldId id="290" r:id="rId7"/>
    <p:sldId id="291" r:id="rId8"/>
    <p:sldId id="288" r:id="rId9"/>
    <p:sldId id="350" r:id="rId10"/>
    <p:sldId id="351" r:id="rId11"/>
    <p:sldId id="353" r:id="rId12"/>
    <p:sldId id="349" r:id="rId13"/>
    <p:sldId id="342" r:id="rId14"/>
    <p:sldId id="266" r:id="rId15"/>
    <p:sldId id="279" r:id="rId16"/>
    <p:sldId id="343" r:id="rId17"/>
    <p:sldId id="268" r:id="rId18"/>
    <p:sldId id="267" r:id="rId19"/>
    <p:sldId id="277" r:id="rId20"/>
    <p:sldId id="344" r:id="rId21"/>
    <p:sldId id="272" r:id="rId22"/>
    <p:sldId id="280" r:id="rId23"/>
    <p:sldId id="345" r:id="rId24"/>
    <p:sldId id="269" r:id="rId25"/>
    <p:sldId id="274" r:id="rId26"/>
    <p:sldId id="285" r:id="rId27"/>
    <p:sldId id="281" r:id="rId28"/>
    <p:sldId id="346" r:id="rId29"/>
    <p:sldId id="270" r:id="rId30"/>
    <p:sldId id="282" r:id="rId31"/>
    <p:sldId id="347" r:id="rId32"/>
    <p:sldId id="271" r:id="rId33"/>
    <p:sldId id="293" r:id="rId34"/>
    <p:sldId id="294" r:id="rId35"/>
    <p:sldId id="348" r:id="rId36"/>
    <p:sldId id="352" r:id="rId37"/>
    <p:sldId id="341" r:id="rId38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KaiTi" panose="02010609060101010101" pitchFamily="49" charset="-122"/>
      <p:regular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2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4137-C280-48A6-AD54-563F053243A7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A53A-D65C-4349-B8F4-7FE27A48E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8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9CC6-7D69-43FD-9A8D-9A8A0AAD5523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2680-9E61-4E4D-BF70-EAC8C59F1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7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CDC4-D364-497F-881C-7A56FF19C7EF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8096-A779-4DD6-A5BA-681F155E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8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63B4-1D50-4505-A4D0-41A1A1E23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CC6A5-4C30-4638-A920-106C32DCD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E7D7-F0D5-4108-A1F2-026B75EA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CEF3B-3812-4B3D-9578-A2E99D0E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468FC-9152-4170-A464-3CE48652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1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7C9E-70A4-4ECF-ACB4-3684AB2FB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CC3A9-E2B8-4BFE-B96C-2BE660C93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B375E-B725-4786-8C10-AB7BD4E8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32C7D-F38F-4E88-8C30-7122D286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4399-D35A-40C9-BCC5-E7B32C1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9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CB9C-F96A-4EFC-9136-B8D2D553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2A20-5C1B-4983-B55C-1F6C25E2A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AF756-35C1-4209-8140-76DF0284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3D1A6-0F56-48FC-885D-321A6BE2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F3F1C-6676-458A-9D60-15A6B86B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1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4E64-0306-47B5-AD57-4455A8E5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88E5-60D9-461F-B846-90FA2F2CE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706F3-A8A6-48FE-8B83-0A9FB6D64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0F458-9F78-404C-B6C4-92C86C30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60CD7-7E2A-4530-90AB-8C1DBCA0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7DBC-D98B-4DAA-A9A4-E21DAAF7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3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0B00-E442-4A3D-93F2-A86005B1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40400-1C6E-4C01-A12B-ED59B5B14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AF377-6D44-4A97-94E7-9425BDFE1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06D37-BB24-4365-B9B1-9A3FBB8BD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6EF79-B4E1-4B63-97D2-DAF4964B1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0E3BA-C66E-40FA-AE3B-3EFA0676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4E1E2-8144-4736-B03D-EF167C68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4B631-30F3-45D2-B2E8-AF383221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49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A924-B471-47AE-83DF-695C0D66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E1858-F87E-4DAC-A75E-62105973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8AD18-C2D3-4EDF-9879-23E82A26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BAB22-C3AA-45DB-820F-C654D607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28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BA917-8017-4D7B-8FEF-DB046179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4CD6E-C6CF-4B5F-B291-8C5E65E3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062E5-EE12-4160-9189-DAEA09C7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09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9271-8FCF-45D2-8056-9C3F13D2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5C04-C719-4F61-B67E-256A898D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CC012-9D7A-4EBE-BCF1-6E442CE6A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6A0D-CC6A-4C69-BEA0-B21AA98E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77B27-3F74-40E8-81ED-E1B219D6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FA5B-A6A9-4C7C-9E89-583BAB4E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1061-40C7-4607-B550-9F2F074DD04C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B3B8F-CBF5-4078-A106-2FE28CF53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30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3302-0A68-445C-9D10-06AEB435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11E05-BC68-44AF-92D0-4F0E2AEA9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45CB3-A63A-471C-AA38-7B3F5E9D0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C6378-2B9E-4C7C-B1DA-85ABE9CC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9E9F0-16DC-4495-A527-9A706B33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94512-147E-4B9C-ABAE-C18D8367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74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5103-5DC6-4584-98ED-EDF13F7A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7837-E38F-4490-A592-C7599B96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0F830-1AB0-4C73-B77F-3172D5EF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95426-8173-4DF2-A23C-B0F7507D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2B0F1-8B6C-4D17-974F-08499E3F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C0D67D-BAD1-43BA-A481-72F075C7E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08C0F-41AF-47CD-97E6-3BF4B9A14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3A274-21D1-43BA-A655-B4CEC521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FADE9-078E-4E25-BB2D-4C8D48AC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1B5C9-0C72-4866-A593-38625ED4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4FB-A033-4F40-A7E6-2ED9E61A038C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90265-2B24-4C09-9590-E58EE3A45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1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4CC7-AB4D-4741-910B-2E8E58188721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DCCE-F1E1-42BF-84DD-09F2E7470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6CB1-855B-47DD-8022-5B348E3D2493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C8B45-752C-4517-9F16-367D7C077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4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A153-B879-458B-A959-0C24201DB16B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B29E-4CCC-4B76-81FB-395280ADA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A9A5-D0E4-474F-9959-3DE27254E231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6B3E-F412-4A1C-B162-E0845FD40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6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3F5F-2BCC-4D68-AF41-29FF4EF92482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7563-76F5-4E4F-80B8-69D5B9985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7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B41D-83F5-4CDF-B9E8-69E760957F75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9992-FF76-4C07-AE57-F6F94F970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A44025-F0D2-4D59-A2A9-43D1CCDEA9B9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E17359-B3D9-4D3E-8B65-AF2B256A8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611F0-0328-44BE-ACC1-892097DC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C2849-589B-4A5B-8D82-6C88DB71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C5B1C-4588-42C5-B400-5EB835C03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8C92-599F-4AF9-9BA5-138640C4266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B6F7D-9C41-45EC-B108-1C8FF689B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4EF4-6636-47EF-9D97-9F51569DA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A55BB-87EB-46EF-BCFF-8A837B8AE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6" r="1955" b="7088"/>
          <a:stretch/>
        </p:blipFill>
        <p:spPr>
          <a:xfrm>
            <a:off x="277089" y="1065117"/>
            <a:ext cx="11687696" cy="32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4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533400" y="914400"/>
            <a:ext cx="111252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en-US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耶和華的靈降在他身上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、他就作了以色列的士師、出去爭戰．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1200"/>
              </a:spcAft>
            </a:pP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耶和華將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米所波大米王古珊利薩田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交在他手中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、他便勝了古珊利薩田。</a:t>
            </a:r>
            <a:endParaRPr lang="en-US" altLang="en-US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992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14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zh-TW" altLang="en-US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r>
              <a:rPr lang="zh-CN" altLang="en-US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可以</a:t>
            </a:r>
            <a:r>
              <a:rPr lang="zh-TW" altLang="en-US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用</a:t>
            </a:r>
            <a:r>
              <a:rPr lang="zh-CN" altLang="en-US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特別的人</a:t>
            </a:r>
            <a:endParaRPr lang="en-US" altLang="zh-TW" sz="9000" b="1" dirty="0">
              <a:solidFill>
                <a:srgbClr val="00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202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52400" y="762000"/>
            <a:ext cx="11963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zh-TW" altLang="en-US" sz="6000" b="1" u="sng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士</a:t>
            </a:r>
            <a:r>
              <a:rPr lang="en-US" altLang="en-US" sz="6000" b="1" u="sng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3:31</a:t>
            </a:r>
            <a:r>
              <a:rPr lang="en-US" altLang="en-US" sz="6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</a:p>
          <a:p>
            <a:pPr eaLnBrk="1" hangingPunct="1"/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以笏之後、有亞拿的兒子</a:t>
            </a:r>
            <a:r>
              <a:rPr lang="zh-TW" altLang="en-US" sz="60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珊迦</a:t>
            </a: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endParaRPr lang="en-US" altLang="zh-TW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/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他用</a:t>
            </a:r>
            <a:r>
              <a:rPr lang="zh-TW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趕牛的棍子</a:t>
            </a: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打死</a:t>
            </a:r>
            <a:r>
              <a:rPr lang="zh-TW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六百</a:t>
            </a: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非利士人、他也救了以色列人。</a:t>
            </a:r>
            <a:endParaRPr lang="en-US" alt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EB6014-FE6C-46CB-819B-CD50D7A57532}"/>
              </a:ext>
            </a:extLst>
          </p:cNvPr>
          <p:cNvSpPr/>
          <p:nvPr/>
        </p:nvSpPr>
        <p:spPr>
          <a:xfrm>
            <a:off x="8610600" y="1752600"/>
            <a:ext cx="1676400" cy="838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352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zh-TW" altLang="en-US" sz="96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r>
              <a:rPr lang="zh-CN" altLang="en-US" sz="96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卻</a:t>
            </a:r>
            <a:r>
              <a:rPr lang="zh-TW" altLang="en-US" sz="96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使用</a:t>
            </a:r>
            <a:r>
              <a:rPr lang="zh-CN" altLang="en-US" sz="96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普通的人</a:t>
            </a:r>
            <a:endParaRPr lang="en-US" altLang="zh-TW" sz="9600" b="1" dirty="0">
              <a:solidFill>
                <a:srgbClr val="00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021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8404"/>
            <a:ext cx="11430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</a:t>
            </a:r>
            <a:r>
              <a:rPr lang="en-US" sz="5400" b="1" dirty="0"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以色列人又行耶和華眼中看爲惡的事，耶和華就使摩押王伊磯倫强盛，攻擊以色列人 </a:t>
            </a:r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。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zh-TW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13</a:t>
            </a:r>
            <a:r>
              <a:rPr lang="en-US" altLang="zh-TW" sz="5400" b="1" dirty="0"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伊磯倫招聚亞捫人和亞瑪力人，去攻打以色列人，占據棕樹城。 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14</a:t>
            </a:r>
            <a:r>
              <a:rPr lang="en-US" sz="5400" b="1" baseline="30000" dirty="0"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于是以色列人服事摩押王伊磯倫十八年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。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533400" y="304800"/>
            <a:ext cx="115062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en-US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以色列人呼求耶和華的時候、耶和華就爲他們興起一位拯救者、就是便雅憫人基拉的兒子以笏、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1200"/>
              </a:spcAft>
            </a:pP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他是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左手便利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的．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/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以色列人托他送禮物給摩押王伊磯倫。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9F63EA-C792-4013-9C82-92A85B3E25C6}"/>
              </a:ext>
            </a:extLst>
          </p:cNvPr>
          <p:cNvSpPr/>
          <p:nvPr/>
        </p:nvSpPr>
        <p:spPr>
          <a:xfrm>
            <a:off x="2057400" y="3009900"/>
            <a:ext cx="2743200" cy="838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311C5-C2D5-4083-A8C5-B6EAEA805DA3}"/>
              </a:ext>
            </a:extLst>
          </p:cNvPr>
          <p:cNvSpPr txBox="1"/>
          <p:nvPr/>
        </p:nvSpPr>
        <p:spPr>
          <a:xfrm>
            <a:off x="1447800" y="5029200"/>
            <a:ext cx="396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5400" b="1" dirty="0">
                <a:solidFill>
                  <a:srgbClr val="FFC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右手被捆綁</a:t>
            </a:r>
            <a:endParaRPr lang="en-US" sz="54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27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zh-CN" altLang="en-US" sz="96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把握神給他的時機</a:t>
            </a:r>
            <a:endParaRPr lang="en-US" altLang="zh-TW" sz="9600" b="1" dirty="0">
              <a:solidFill>
                <a:srgbClr val="00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654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8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28600" y="685801"/>
            <a:ext cx="11963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n-US" altLang="en-US" sz="6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以笏打了一把兩刃的劍、</a:t>
            </a:r>
            <a:endParaRPr lang="en-US" altLang="zh-TW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2400"/>
              </a:spcAft>
            </a:pPr>
            <a:r>
              <a:rPr lang="zh-TW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長一肘</a:t>
            </a: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、帶在</a:t>
            </a:r>
            <a:r>
              <a:rPr lang="zh-TW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右腿</a:t>
            </a: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上衣服裏面。</a:t>
            </a:r>
            <a:endParaRPr lang="en-US" altLang="zh-TW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6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en-US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他將禮物獻給摩押王伊磯倫、</a:t>
            </a:r>
            <a:endParaRPr lang="en-US" altLang="zh-TW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2400"/>
              </a:spcAft>
            </a:pPr>
            <a:r>
              <a:rPr lang="zh-TW" altLang="en-US" sz="60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原來伊磯倫極其肥胖</a:t>
            </a: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8FDB24-7512-4EA3-8A34-B17BCD36AA18}"/>
              </a:ext>
            </a:extLst>
          </p:cNvPr>
          <p:cNvSpPr/>
          <p:nvPr/>
        </p:nvSpPr>
        <p:spPr>
          <a:xfrm>
            <a:off x="228600" y="3962400"/>
            <a:ext cx="1600200" cy="97071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389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zh-CN" altLang="en-US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以笏如何實行他的計劃</a:t>
            </a:r>
            <a:endParaRPr lang="en-US" altLang="zh-TW" sz="9000" b="1" dirty="0">
              <a:solidFill>
                <a:srgbClr val="00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8514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33400" y="304801"/>
            <a:ext cx="11277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n-US" alt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en-US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以笏獻完禮物、便將抬禮物的人打發走了。</a:t>
            </a:r>
            <a:endParaRPr lang="en-US" sz="5400" b="1" u="sng" dirty="0">
              <a:solidFill>
                <a:srgbClr val="00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Aft>
                <a:spcPts val="2400"/>
              </a:spcAft>
              <a:defRPr/>
            </a:pPr>
            <a:r>
              <a:rPr 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自己却從靠近吉甲鑿石之地回來、說、王阿、我有一件機密事奏告你．王說、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回避罷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．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于是左右侍立的人都退去了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04800" y="183714"/>
            <a:ext cx="115062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以笏來到王面前．王獨自一人坐在凉樓上。以笏說、我奉神的命報告你一件事．</a:t>
            </a:r>
            <a:r>
              <a:rPr lang="zh-TW" altLang="en-US" sz="54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王就從座位上站起來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Aft>
                <a:spcPts val="2400"/>
              </a:spcAft>
              <a:defRPr/>
            </a:pPr>
            <a:r>
              <a:rPr 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以笏便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伸左手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從右腿上拔出劍來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、刺入王的肚腹．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9385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04800" y="304800"/>
            <a:ext cx="115824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連劍把都刺進去了．劍被肥肉夾住、他沒有從王的肚腹拔出來、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且穿通了後身</a:t>
            </a:r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（或：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連糞也流出來了</a:t>
            </a:r>
            <a:r>
              <a:rPr lang="en-US" altLang="zh-TW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。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Aft>
                <a:spcPts val="2400"/>
              </a:spcAft>
              <a:defRPr/>
            </a:pPr>
            <a:r>
              <a:rPr 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以笏就出到游廊、將樓門盡都關鎖。</a:t>
            </a:r>
            <a:endParaRPr lang="en-US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929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844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zh-CN" altLang="en-US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以色列人笑破肚皮</a:t>
            </a:r>
            <a:endParaRPr lang="en-US" altLang="zh-TW" sz="9000" b="1" dirty="0">
              <a:solidFill>
                <a:srgbClr val="00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373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76200" y="0"/>
            <a:ext cx="121158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5400" b="1" u="sng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en-US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以笏出來之後、王的僕人到了、看見樓門關鎖、就說、他必是在樓上</a:t>
            </a:r>
            <a:r>
              <a:rPr lang="zh-TW" altLang="en-US" sz="54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大解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0"/>
              </a:spcAft>
            </a:pPr>
            <a:r>
              <a:rPr lang="en-US" alt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en-US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他們</a:t>
            </a:r>
            <a:r>
              <a:rPr lang="zh-TW" altLang="en-US" sz="54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等煩了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、見仍不開樓門、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1800"/>
              </a:spcAft>
            </a:pP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就拿鑰匙開了．不料、他們的主人已死、倒在地上。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0"/>
              </a:spcAft>
            </a:pPr>
            <a:r>
              <a:rPr lang="en-US" alt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en-US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他們耽延的時候以笏就逃跑了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．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0"/>
              </a:spcAft>
            </a:pP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經過鑿石之地、逃到西伊拉。</a:t>
            </a:r>
            <a:endParaRPr lang="en-US" altLang="en-US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4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119634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zh-TW" altLang="en-US" sz="8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神使用</a:t>
            </a:r>
            <a:r>
              <a:rPr lang="zh-CN" altLang="en-US" sz="8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誰</a:t>
            </a:r>
            <a:r>
              <a:rPr lang="zh-TW" altLang="en-US" sz="8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來完成祂的使命？</a:t>
            </a:r>
            <a:endParaRPr lang="en-US" altLang="zh-TW" sz="8000" b="1" dirty="0">
              <a:solidFill>
                <a:srgbClr val="00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>
              <a:spcAft>
                <a:spcPts val="3000"/>
              </a:spcAft>
            </a:pPr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士師記 </a:t>
            </a:r>
            <a:r>
              <a:rPr lang="en-US" altLang="zh-CN" sz="8000" b="1" dirty="0">
                <a:latin typeface="+mn-lt"/>
                <a:ea typeface="KaiTi" panose="02010609060101010101" pitchFamily="49" charset="-122"/>
              </a:rPr>
              <a:t>3:7-31</a:t>
            </a:r>
            <a:r>
              <a:rPr lang="zh-TW" altLang="en-US" sz="8000" b="1" dirty="0">
                <a:latin typeface="+mn-lt"/>
                <a:ea typeface="KaiTi" panose="02010609060101010101" pitchFamily="49" charset="-122"/>
              </a:rPr>
              <a:t> </a:t>
            </a:r>
            <a:endParaRPr lang="en-US" sz="8000" b="1" dirty="0"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7151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zh-CN" altLang="en-US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享太平</a:t>
            </a:r>
            <a:r>
              <a:rPr lang="en-US" altLang="zh-CN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80</a:t>
            </a:r>
            <a:r>
              <a:rPr lang="zh-CN" altLang="en-US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endParaRPr lang="en-US" altLang="zh-TW" sz="9000" b="1" dirty="0">
              <a:solidFill>
                <a:srgbClr val="00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800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04800" y="0"/>
            <a:ext cx="11658600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n-US" alt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他們說：你們隨我來，</a:t>
            </a:r>
            <a:r>
              <a:rPr lang="zh-CN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因爲耶和華已經把你們的仇敵摩押人交在你們手中</a:t>
            </a:r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2400"/>
              </a:spcAft>
            </a:pPr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于是他們跟著他下去，把守約旦河的渡口，不容摩押一人過去。</a:t>
            </a:r>
            <a:endParaRPr lang="en-US" altLang="zh-CN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0"/>
              </a:spcAft>
            </a:pPr>
            <a:r>
              <a:rPr lang="en-US" alt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29</a:t>
            </a:r>
            <a:r>
              <a:rPr lang="en-US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那時擊殺了摩押人約有一萬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2400"/>
              </a:spcAft>
            </a:pP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都是强壯的勇士，沒有一人逃脫。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487890-6787-44BA-A5C0-FF97EEB446A1}"/>
              </a:ext>
            </a:extLst>
          </p:cNvPr>
          <p:cNvSpPr/>
          <p:nvPr/>
        </p:nvSpPr>
        <p:spPr>
          <a:xfrm>
            <a:off x="304800" y="914400"/>
            <a:ext cx="1524000" cy="81831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04800" y="152401"/>
            <a:ext cx="115824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30</a:t>
            </a:r>
            <a:r>
              <a:rPr lang="en-US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這樣、摩押就被以色列人制伏了。</a:t>
            </a:r>
            <a:r>
              <a:rPr lang="zh-TW" altLang="en-US" sz="60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國中太平八十年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en-US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1993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404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1196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zh-TW" altLang="en-US" sz="8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神使用</a:t>
            </a:r>
            <a:r>
              <a:rPr lang="zh-CN" altLang="en-US" sz="8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誰</a:t>
            </a:r>
            <a:r>
              <a:rPr lang="zh-TW" altLang="en-US" sz="8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來完成祂的使命？</a:t>
            </a:r>
            <a:endParaRPr lang="en-US" altLang="zh-TW" sz="8000" b="1" dirty="0">
              <a:solidFill>
                <a:srgbClr val="00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1391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495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A55BB-87EB-46EF-BCFF-8A837B8AE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6" r="1955" b="7088"/>
          <a:stretch/>
        </p:blipFill>
        <p:spPr>
          <a:xfrm>
            <a:off x="277089" y="1065117"/>
            <a:ext cx="11687696" cy="32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0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28600" y="152400"/>
            <a:ext cx="11734800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en-US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以色列人行耶和華眼中看爲惡的事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、忘記耶和華他們的神、去事奉諸巴力和亞舍拉。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en-US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所以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耶和華的怒氣向以色列人發作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、就把他們交在米所波大米王古珊利薩田的手中．以色列人服事古珊利薩田八年。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45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28600" y="1"/>
            <a:ext cx="11506200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en-US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以色列人呼求耶和華的時候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、耶和華就爲他們興起一位拯救者救他們、就是迦勒兄弟、基納斯的兒子俄陀聶。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54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en-US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54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耶和華的靈降在他身上</a:t>
            </a: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、他就作了以色列的士師、出去爭戰．</a:t>
            </a:r>
            <a:endParaRPr lang="en-US" altLang="zh-TW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1200"/>
              </a:spcAft>
            </a:pP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耶和華將米所波大米王古珊利薩田交在他手中、他便勝了古珊利薩田。</a:t>
            </a:r>
            <a:endParaRPr lang="en-US" altLang="en-US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501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457200" y="335340"/>
            <a:ext cx="11430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n-US" altLang="en-US" sz="6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en-US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于是國中太平</a:t>
            </a:r>
            <a:r>
              <a:rPr lang="zh-TW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四十年</a:t>
            </a: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Aft>
                <a:spcPts val="1200"/>
              </a:spcAft>
            </a:pP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   基納斯的兒子俄陀聶死了。</a:t>
            </a:r>
            <a:endParaRPr lang="en-US" alt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886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A69FFD9-A50A-48B9-98CD-0B4AD0470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77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zh-TW" altLang="en-US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r>
              <a:rPr lang="zh-CN" altLang="en-US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可以</a:t>
            </a:r>
            <a:r>
              <a:rPr lang="zh-TW" altLang="en-US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用</a:t>
            </a:r>
            <a:r>
              <a:rPr lang="zh-CN" altLang="en-US" sz="9000" b="1" dirty="0">
                <a:solidFill>
                  <a:srgbClr val="00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有才能的人</a:t>
            </a:r>
            <a:endParaRPr lang="en-US" altLang="zh-TW" sz="9000" b="1" dirty="0">
              <a:solidFill>
                <a:srgbClr val="00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9531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DengXian">
      <a:majorFont>
        <a:latin typeface="Calibri"/>
        <a:ea typeface="DengXian"/>
        <a:cs typeface=""/>
      </a:majorFont>
      <a:minorFont>
        <a:latin typeface="Calibri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1036</Words>
  <Application>Microsoft Office PowerPoint</Application>
  <PresentationFormat>Widescreen</PresentationFormat>
  <Paragraphs>49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KaiTi</vt:lpstr>
      <vt:lpstr>Arial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 Larry</dc:creator>
  <cp:lastModifiedBy>Fang, Michelle</cp:lastModifiedBy>
  <cp:revision>41</cp:revision>
  <dcterms:created xsi:type="dcterms:W3CDTF">2008-02-12T21:10:27Z</dcterms:created>
  <dcterms:modified xsi:type="dcterms:W3CDTF">2022-03-04T04:57:57Z</dcterms:modified>
</cp:coreProperties>
</file>