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5" r:id="rId2"/>
    <p:sldId id="308" r:id="rId3"/>
    <p:sldId id="294" r:id="rId4"/>
    <p:sldId id="311" r:id="rId5"/>
    <p:sldId id="319" r:id="rId6"/>
    <p:sldId id="31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1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9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ng, Michelle" userId="1e079adc-092e-4a24-a8ad-6a3558b3074d" providerId="ADAL" clId="{AD225815-2B5F-4271-A2F5-1987F47E52D2}"/>
    <pc:docChg chg="delSld">
      <pc:chgData name="Fang, Michelle" userId="1e079adc-092e-4a24-a8ad-6a3558b3074d" providerId="ADAL" clId="{AD225815-2B5F-4271-A2F5-1987F47E52D2}" dt="2022-02-21T08:19:26.074" v="3" actId="2696"/>
      <pc:docMkLst>
        <pc:docMk/>
      </pc:docMkLst>
      <pc:sldChg chg="del">
        <pc:chgData name="Fang, Michelle" userId="1e079adc-092e-4a24-a8ad-6a3558b3074d" providerId="ADAL" clId="{AD225815-2B5F-4271-A2F5-1987F47E52D2}" dt="2022-02-21T08:19:19.322" v="0" actId="2696"/>
        <pc:sldMkLst>
          <pc:docMk/>
          <pc:sldMk cId="0" sldId="320"/>
        </pc:sldMkLst>
      </pc:sldChg>
      <pc:sldChg chg="del">
        <pc:chgData name="Fang, Michelle" userId="1e079adc-092e-4a24-a8ad-6a3558b3074d" providerId="ADAL" clId="{AD225815-2B5F-4271-A2F5-1987F47E52D2}" dt="2022-02-21T08:19:21.497" v="1" actId="2696"/>
        <pc:sldMkLst>
          <pc:docMk/>
          <pc:sldMk cId="0" sldId="321"/>
        </pc:sldMkLst>
      </pc:sldChg>
      <pc:sldChg chg="del">
        <pc:chgData name="Fang, Michelle" userId="1e079adc-092e-4a24-a8ad-6a3558b3074d" providerId="ADAL" clId="{AD225815-2B5F-4271-A2F5-1987F47E52D2}" dt="2022-02-21T08:19:23.480" v="2" actId="2696"/>
        <pc:sldMkLst>
          <pc:docMk/>
          <pc:sldMk cId="0" sldId="322"/>
        </pc:sldMkLst>
      </pc:sldChg>
      <pc:sldChg chg="del">
        <pc:chgData name="Fang, Michelle" userId="1e079adc-092e-4a24-a8ad-6a3558b3074d" providerId="ADAL" clId="{AD225815-2B5F-4271-A2F5-1987F47E52D2}" dt="2022-02-21T08:19:26.074" v="3" actId="2696"/>
        <pc:sldMkLst>
          <pc:docMk/>
          <pc:sldMk cId="0" sldId="32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0" y="591820"/>
            <a:ext cx="9144000" cy="1820545"/>
          </a:xfrm>
        </p:spPr>
        <p:txBody>
          <a:bodyPr>
            <a:normAutofit/>
          </a:bodyPr>
          <a:lstStyle/>
          <a:p>
            <a:r>
              <a:rPr lang="zh-CN" alt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江山恩仇錄</a:t>
            </a:r>
            <a:r>
              <a:rPr lang="en-US" altLang="zh-CN" sz="4000" i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</a:t>
            </a:r>
            <a:r>
              <a:rPr lang="en-US" sz="4000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#10</a:t>
            </a:r>
            <a: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</a:t>
            </a:r>
            <a:b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</a:br>
            <a:r>
              <a:rPr lang="en-US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</a:t>
            </a:r>
            <a:r>
              <a:rPr lang="zh-CN" alt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贈人玫瑰手留香</a:t>
            </a:r>
            <a:r>
              <a:rPr lang="en-US" sz="3555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</a:t>
            </a:r>
            <a:r>
              <a:rPr lang="en-US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     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5680710"/>
            <a:ext cx="9144000" cy="998220"/>
          </a:xfrm>
        </p:spPr>
        <p:txBody>
          <a:bodyPr>
            <a:normAutofit fontScale="75000"/>
          </a:bodyPr>
          <a:lstStyle/>
          <a:p>
            <a: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撒母耳</a:t>
            </a:r>
            <a:r>
              <a:rPr lang="zh-CN" alt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記</a:t>
            </a:r>
            <a:r>
              <a:rPr lang="en-US" sz="4000" b="1"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上 </a:t>
            </a:r>
            <a:r>
              <a:rPr lang="zh-CN" alt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2</a:t>
            </a:r>
            <a:r>
              <a:rPr lang="en-US" altLang="zh-CN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6</a:t>
            </a:r>
            <a:r>
              <a:rPr lang="zh-CN" alt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：</a:t>
            </a:r>
            <a:r>
              <a:rPr lang="en-US" altLang="zh-CN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1-25</a:t>
            </a:r>
            <a:br>
              <a:rPr lang="en-US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</a:br>
            <a:endParaRPr lang="en-US" altLang="zh-CN" sz="4000" b="1">
              <a:latin typeface="Microsoft JhengHei" panose="020B0604030504040204" charset="-120"/>
              <a:ea typeface="SimSun" panose="02010600030101010101" pitchFamily="2" charset="-122"/>
              <a:cs typeface="Microsoft JhengHei" panose="020B0604030504040204" charset="-120"/>
              <a:sym typeface="+mn-ea"/>
            </a:endParaRPr>
          </a:p>
        </p:txBody>
      </p:sp>
      <p:pic>
        <p:nvPicPr>
          <p:cNvPr id="100" name="Picture 99"/>
          <p:cNvPicPr/>
          <p:nvPr/>
        </p:nvPicPr>
        <p:blipFill>
          <a:blip r:embed="rId2"/>
          <a:stretch>
            <a:fillRect/>
          </a:stretch>
        </p:blipFill>
        <p:spPr>
          <a:xfrm>
            <a:off x="2695575" y="2543810"/>
            <a:ext cx="7205980" cy="31369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保守自己</a:t>
            </a:r>
            <a:r>
              <a:rPr lang="zh-CN" alt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常</a:t>
            </a:r>
            <a:r>
              <a:rPr lang="en-U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在神的愛中。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29710"/>
            <a:ext cx="9144000" cy="1228090"/>
          </a:xfrm>
        </p:spPr>
        <p:txBody>
          <a:bodyPr/>
          <a:lstStyle/>
          <a:p>
            <a:pPr marL="0" indent="0">
              <a:buNone/>
            </a:pPr>
            <a:r>
              <a:rPr lang="en-US" sz="4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猶大書 21</a:t>
            </a:r>
            <a:endParaRPr lang="en-US" altLang="zh-CN" sz="4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charset="-120"/>
              <a:ea typeface="SimSun" panose="02010600030101010101" pitchFamily="2" charset="-122"/>
              <a:cs typeface="Microsoft JhengHei" panose="020B0604030504040204" charset="-120"/>
              <a:sym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50290" y="1122680"/>
            <a:ext cx="10380345" cy="4471035"/>
          </a:xfrm>
        </p:spPr>
        <p:txBody>
          <a:bodyPr>
            <a:normAutofit/>
          </a:bodyPr>
          <a:lstStyle/>
          <a:p>
            <a:pPr algn="l"/>
            <a:r>
              <a:rPr lang="en-US"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我今</a:t>
            </a:r>
            <a:r>
              <a:rPr lang="zh-CN" altLang="en-US"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日</a:t>
            </a:r>
            <a:r>
              <a:rPr lang="en-US"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看重你的性命，</a:t>
            </a:r>
            <a:br>
              <a:rPr lang="en-US"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</a:br>
            <a:r>
              <a:rPr lang="en-US"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</a:rPr>
              <a:t>願耶和華也看重我的性命</a:t>
            </a:r>
            <a:r>
              <a:rPr lang="zh-CN" altLang="en-US"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SimSun" panose="02010600030101010101" pitchFamily="2" charset="-122"/>
                <a:cs typeface="Microsoft JhengHei" panose="020B0604030504040204" charset="-120"/>
              </a:rPr>
              <a:t>。</a:t>
            </a:r>
            <a:br>
              <a:rPr lang="zh-CN" altLang="en-US"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SimSun" panose="02010600030101010101" pitchFamily="2" charset="-122"/>
                <a:cs typeface="Microsoft JhengHei" panose="020B0604030504040204" charset="-120"/>
              </a:rPr>
            </a:br>
            <a:br>
              <a:rPr lang="zh-CN" altLang="en-US"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SimSun" panose="02010600030101010101" pitchFamily="2" charset="-122"/>
                <a:cs typeface="Microsoft JhengHei" panose="020B0604030504040204" charset="-120"/>
              </a:rPr>
            </a:br>
            <a:r>
              <a:rPr lang="zh-CN" altLang="en-US"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SimSun" panose="02010600030101010101" pitchFamily="2" charset="-122"/>
                <a:cs typeface="Microsoft JhengHei" panose="020B0604030504040204" charset="-120"/>
              </a:rPr>
              <a:t>As I value your life today, so may the Lord value my life.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4780915"/>
            <a:ext cx="9144000" cy="47688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05200" y="1143000"/>
            <a:ext cx="6705600" cy="2799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zh-CN" altLang="en-US" sz="4400" b="1" dirty="0">
                <a:solidFill>
                  <a:schemeClr val="bg1"/>
                </a:solidFill>
                <a:latin typeface="Microsoft JhengHei" panose="020B0604030504040204" charset="-120"/>
                <a:ea typeface="Microsoft JhengHei" panose="020B0604030504040204" charset="-120"/>
              </a:rPr>
              <a:t>天越黑 夜越深 </a:t>
            </a:r>
            <a:endParaRPr lang="en-US" altLang="zh-CN" sz="4400" b="1" dirty="0">
              <a:solidFill>
                <a:schemeClr val="bg1"/>
              </a:solidFill>
              <a:latin typeface="Microsoft JhengHei" panose="020B0604030504040204" charset="-120"/>
              <a:ea typeface="Microsoft JhengHei" panose="020B0604030504040204" charset="-120"/>
            </a:endParaRPr>
          </a:p>
          <a:p>
            <a:pPr algn="ctr">
              <a:buNone/>
            </a:pPr>
            <a:r>
              <a:rPr lang="zh-CN" altLang="en-US" sz="4400" b="1" dirty="0">
                <a:solidFill>
                  <a:schemeClr val="bg1"/>
                </a:solidFill>
                <a:latin typeface="Microsoft JhengHei" panose="020B0604030504040204" charset="-120"/>
                <a:ea typeface="Microsoft JhengHei" panose="020B0604030504040204" charset="-120"/>
              </a:rPr>
              <a:t>星星越照亮夜空 </a:t>
            </a:r>
            <a:endParaRPr lang="en-US" altLang="zh-CN" sz="4400" b="1" dirty="0">
              <a:solidFill>
                <a:schemeClr val="bg1"/>
              </a:solidFill>
              <a:latin typeface="Microsoft JhengHei" panose="020B0604030504040204" charset="-120"/>
              <a:ea typeface="Microsoft JhengHei" panose="020B0604030504040204" charset="-120"/>
            </a:endParaRPr>
          </a:p>
          <a:p>
            <a:pPr algn="ctr">
              <a:buNone/>
            </a:pPr>
            <a:r>
              <a:rPr lang="zh-CN" altLang="en-US" sz="4400" b="1" dirty="0">
                <a:solidFill>
                  <a:schemeClr val="bg1"/>
                </a:solidFill>
                <a:latin typeface="Microsoft JhengHei" panose="020B0604030504040204" charset="-120"/>
                <a:ea typeface="Microsoft JhengHei" panose="020B0604030504040204" charset="-120"/>
              </a:rPr>
              <a:t>好像我心中的盼望 </a:t>
            </a:r>
            <a:endParaRPr lang="en-US" altLang="zh-CN" sz="4400" b="1" dirty="0">
              <a:solidFill>
                <a:schemeClr val="bg1"/>
              </a:solidFill>
              <a:latin typeface="Microsoft JhengHei" panose="020B0604030504040204" charset="-120"/>
              <a:ea typeface="Microsoft JhengHei" panose="020B0604030504040204" charset="-120"/>
            </a:endParaRPr>
          </a:p>
          <a:p>
            <a:pPr algn="ctr">
              <a:buNone/>
            </a:pPr>
            <a:r>
              <a:rPr lang="zh-CN" altLang="en-US" sz="4400" b="1" dirty="0">
                <a:solidFill>
                  <a:schemeClr val="bg1"/>
                </a:solidFill>
                <a:latin typeface="Microsoft JhengHei" panose="020B0604030504040204" charset="-120"/>
                <a:ea typeface="Microsoft JhengHei" panose="020B0604030504040204" charset="-120"/>
              </a:rPr>
              <a:t>越黑越闪亮 </a:t>
            </a:r>
            <a:endParaRPr lang="en-US" sz="4400" b="1" dirty="0">
              <a:solidFill>
                <a:schemeClr val="bg1"/>
              </a:solidFill>
              <a:latin typeface="Microsoft JhengHei" panose="020B0604030504040204" charset="-120"/>
              <a:ea typeface="Microsoft JhengHei" panose="020B0604030504040204" charset="-12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876800" y="1066800"/>
            <a:ext cx="4572000" cy="415417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None/>
            </a:pPr>
            <a:r>
              <a:rPr lang="zh-CN" altLang="en-US" sz="4400" b="1" dirty="0">
                <a:solidFill>
                  <a:schemeClr val="bg1"/>
                </a:solidFill>
                <a:latin typeface="Microsoft JhengHei" panose="020B0604030504040204" charset="-120"/>
                <a:ea typeface="Microsoft JhengHei" panose="020B0604030504040204" charset="-120"/>
              </a:rPr>
              <a:t>萬家燈火在閃爍</a:t>
            </a:r>
            <a:endParaRPr lang="en-US" altLang="zh-CN" sz="4400" b="1" dirty="0">
              <a:solidFill>
                <a:schemeClr val="bg1"/>
              </a:solidFill>
              <a:latin typeface="Microsoft JhengHei" panose="020B0604030504040204" charset="-120"/>
              <a:ea typeface="Microsoft JhengHei" panose="020B0604030504040204" charset="-120"/>
            </a:endParaRPr>
          </a:p>
          <a:p>
            <a:pPr algn="ctr">
              <a:buNone/>
            </a:pPr>
            <a:r>
              <a:rPr lang="zh-CN" altLang="en-US" sz="4400" b="1" dirty="0">
                <a:solidFill>
                  <a:schemeClr val="bg1"/>
                </a:solidFill>
                <a:latin typeface="Microsoft JhengHei" panose="020B0604030504040204" charset="-120"/>
                <a:ea typeface="Microsoft JhengHei" panose="020B0604030504040204" charset="-120"/>
              </a:rPr>
              <a:t>好像不停在述說</a:t>
            </a:r>
            <a:endParaRPr lang="en-US" altLang="zh-CN" sz="4400" b="1" dirty="0">
              <a:solidFill>
                <a:schemeClr val="bg1"/>
              </a:solidFill>
              <a:latin typeface="Microsoft JhengHei" panose="020B0604030504040204" charset="-120"/>
              <a:ea typeface="Microsoft JhengHei" panose="020B0604030504040204" charset="-120"/>
            </a:endParaRPr>
          </a:p>
          <a:p>
            <a:pPr algn="ctr">
              <a:buNone/>
            </a:pPr>
            <a:r>
              <a:rPr lang="zh-CN" altLang="en-US" sz="4400" b="1" dirty="0">
                <a:solidFill>
                  <a:schemeClr val="bg1"/>
                </a:solidFill>
                <a:latin typeface="Microsoft JhengHei" panose="020B0604030504040204" charset="-120"/>
                <a:ea typeface="Microsoft JhengHei" panose="020B0604030504040204" charset="-120"/>
              </a:rPr>
              <a:t>千萬人生命中 </a:t>
            </a:r>
            <a:endParaRPr lang="en-US" altLang="zh-CN" sz="4400" b="1" dirty="0">
              <a:solidFill>
                <a:schemeClr val="bg1"/>
              </a:solidFill>
              <a:latin typeface="Microsoft JhengHei" panose="020B0604030504040204" charset="-120"/>
              <a:ea typeface="Microsoft JhengHei" panose="020B0604030504040204" charset="-120"/>
            </a:endParaRPr>
          </a:p>
          <a:p>
            <a:pPr algn="ctr">
              <a:buNone/>
            </a:pPr>
            <a:r>
              <a:rPr lang="zh-CN" altLang="en-US" sz="4400" b="1" dirty="0">
                <a:solidFill>
                  <a:schemeClr val="bg1"/>
                </a:solidFill>
                <a:latin typeface="Microsoft JhengHei" panose="020B0604030504040204" charset="-120"/>
                <a:ea typeface="Microsoft JhengHei" panose="020B0604030504040204" charset="-120"/>
              </a:rPr>
              <a:t>悲歡離合的故事</a:t>
            </a:r>
            <a:endParaRPr lang="en-US" altLang="zh-CN" sz="4400" b="1" dirty="0">
              <a:solidFill>
                <a:schemeClr val="bg1"/>
              </a:solidFill>
              <a:latin typeface="Microsoft JhengHei" panose="020B0604030504040204" charset="-120"/>
              <a:ea typeface="Microsoft JhengHei" panose="020B0604030504040204" charset="-120"/>
            </a:endParaRPr>
          </a:p>
          <a:p>
            <a:pPr algn="ctr"/>
            <a:endParaRPr lang="en-US" altLang="zh-CN" sz="4400" dirty="0">
              <a:solidFill>
                <a:schemeClr val="bg1"/>
              </a:solidFill>
              <a:latin typeface="Microsoft JhengHei" panose="020B0604030504040204" charset="-120"/>
              <a:ea typeface="Microsoft JhengHei" panose="020B0604030504040204" charset="-120"/>
            </a:endParaRPr>
          </a:p>
          <a:p>
            <a:pPr algn="ctr">
              <a:buNone/>
            </a:pPr>
            <a:r>
              <a:rPr lang="zh-CN" altLang="en-US" sz="4400" b="1" dirty="0">
                <a:solidFill>
                  <a:schemeClr val="bg1"/>
                </a:solidFill>
                <a:latin typeface="Microsoft JhengHei" panose="020B0604030504040204" charset="-120"/>
                <a:ea typeface="Microsoft JhengHei" panose="020B0604030504040204" charset="-120"/>
              </a:rPr>
              <a:t> </a:t>
            </a:r>
            <a:endParaRPr lang="en-US" altLang="zh-CN" sz="4400" b="1" dirty="0">
              <a:solidFill>
                <a:schemeClr val="bg1"/>
              </a:solidFill>
              <a:latin typeface="Microsoft JhengHei" panose="020B0604030504040204" charset="-120"/>
              <a:ea typeface="Microsoft JhengHei" panose="020B0604030504040204" charset="-120"/>
            </a:endParaRPr>
          </a:p>
        </p:txBody>
      </p:sp>
      <p:pic>
        <p:nvPicPr>
          <p:cNvPr id="100" name="Picture 99"/>
          <p:cNvPicPr/>
          <p:nvPr/>
        </p:nvPicPr>
        <p:blipFill>
          <a:blip r:embed="rId2"/>
          <a:stretch>
            <a:fillRect/>
          </a:stretch>
        </p:blipFill>
        <p:spPr>
          <a:xfrm>
            <a:off x="1417955" y="692150"/>
            <a:ext cx="8904605" cy="5511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Text Box 1"/>
          <p:cNvSpPr txBox="1"/>
          <p:nvPr/>
        </p:nvSpPr>
        <p:spPr>
          <a:xfrm>
            <a:off x="2911475" y="2330450"/>
            <a:ext cx="7299960" cy="3046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贈人玫瑰手留香</a:t>
            </a:r>
            <a:br>
              <a:rPr lang="en-US" sz="6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</a:br>
            <a:br>
              <a:rPr lang="en-US" sz="4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</a:br>
            <a:r>
              <a:rPr lang="en-US" sz="4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The roses in her hand, </a:t>
            </a:r>
            <a:br>
              <a:rPr lang="en-US" sz="4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</a:br>
            <a:r>
              <a:rPr lang="en-US" sz="44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charset="-120"/>
                <a:ea typeface="Microsoft JhengHei" panose="020B0604030504040204" charset="-120"/>
                <a:cs typeface="Microsoft JhengHei" panose="020B0604030504040204" charset="-120"/>
                <a:sym typeface="+mn-ea"/>
              </a:rPr>
              <a:t>the flavor is mine.</a:t>
            </a:r>
            <a:endParaRPr lang="en-US" sz="4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Picture 100"/>
          <p:cNvPicPr/>
          <p:nvPr/>
        </p:nvPicPr>
        <p:blipFill>
          <a:blip r:embed="rId2"/>
          <a:stretch>
            <a:fillRect/>
          </a:stretch>
        </p:blipFill>
        <p:spPr>
          <a:xfrm>
            <a:off x="1910080" y="1114425"/>
            <a:ext cx="7943850" cy="53689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648200" y="914400"/>
            <a:ext cx="5410200" cy="2799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zh-CN" altLang="en-US" sz="4400" b="1" dirty="0">
                <a:solidFill>
                  <a:schemeClr val="bg1"/>
                </a:solidFill>
                <a:latin typeface="Microsoft JhengHei" panose="020B0604030504040204" charset="-120"/>
                <a:ea typeface="Microsoft JhengHei" panose="020B0604030504040204" charset="-120"/>
              </a:rPr>
              <a:t>我知道 有一天 </a:t>
            </a:r>
            <a:endParaRPr lang="en-US" altLang="zh-CN" sz="4400" b="1" dirty="0">
              <a:solidFill>
                <a:schemeClr val="bg1"/>
              </a:solidFill>
              <a:latin typeface="Microsoft JhengHei" panose="020B0604030504040204" charset="-120"/>
              <a:ea typeface="Microsoft JhengHei" panose="020B0604030504040204" charset="-120"/>
            </a:endParaRPr>
          </a:p>
          <a:p>
            <a:pPr algn="ctr">
              <a:buNone/>
            </a:pPr>
            <a:r>
              <a:rPr lang="zh-CN" altLang="en-US" sz="4400" b="1" dirty="0">
                <a:solidFill>
                  <a:schemeClr val="bg1"/>
                </a:solidFill>
                <a:latin typeface="Microsoft JhengHei" panose="020B0604030504040204" charset="-120"/>
                <a:ea typeface="Microsoft JhengHei" panose="020B0604030504040204" charset="-120"/>
              </a:rPr>
              <a:t>黑夜將成為過去 </a:t>
            </a:r>
            <a:endParaRPr lang="en-US" altLang="zh-CN" sz="4400" b="1" dirty="0">
              <a:solidFill>
                <a:schemeClr val="bg1"/>
              </a:solidFill>
              <a:latin typeface="Microsoft JhengHei" panose="020B0604030504040204" charset="-120"/>
              <a:ea typeface="Microsoft JhengHei" panose="020B0604030504040204" charset="-120"/>
            </a:endParaRPr>
          </a:p>
          <a:p>
            <a:pPr algn="ctr">
              <a:buNone/>
            </a:pPr>
            <a:r>
              <a:rPr lang="zh-CN" altLang="en-US" sz="4400" b="1" dirty="0">
                <a:solidFill>
                  <a:schemeClr val="bg1"/>
                </a:solidFill>
                <a:latin typeface="Microsoft JhengHei" panose="020B0604030504040204" charset="-120"/>
                <a:ea typeface="Microsoft JhengHei" panose="020B0604030504040204" charset="-120"/>
              </a:rPr>
              <a:t>黎明的光 越照越明 </a:t>
            </a:r>
            <a:endParaRPr lang="en-US" altLang="zh-CN" sz="4400" b="1" dirty="0">
              <a:solidFill>
                <a:schemeClr val="bg1"/>
              </a:solidFill>
              <a:latin typeface="Microsoft JhengHei" panose="020B0604030504040204" charset="-120"/>
              <a:ea typeface="Microsoft JhengHei" panose="020B0604030504040204" charset="-120"/>
            </a:endParaRPr>
          </a:p>
          <a:p>
            <a:pPr algn="ctr">
              <a:buNone/>
            </a:pPr>
            <a:r>
              <a:rPr lang="zh-CN" altLang="en-US" sz="4400" b="1" dirty="0">
                <a:solidFill>
                  <a:schemeClr val="bg1"/>
                </a:solidFill>
                <a:latin typeface="Microsoft JhengHei" panose="020B0604030504040204" charset="-120"/>
                <a:ea typeface="Microsoft JhengHei" panose="020B0604030504040204" charset="-120"/>
              </a:rPr>
              <a:t>照亮永恒的盼望</a:t>
            </a:r>
            <a:endParaRPr lang="en-US" altLang="zh-CN" sz="4400" b="1" dirty="0">
              <a:solidFill>
                <a:schemeClr val="bg1"/>
              </a:solidFill>
              <a:latin typeface="Microsoft JhengHei" panose="020B0604030504040204" charset="-120"/>
              <a:ea typeface="Microsoft JhengHei" panose="020B0604030504040204" charset="-120"/>
            </a:endParaRPr>
          </a:p>
        </p:txBody>
      </p:sp>
      <p:pic>
        <p:nvPicPr>
          <p:cNvPr id="100" name="Picture 99"/>
          <p:cNvPicPr/>
          <p:nvPr/>
        </p:nvPicPr>
        <p:blipFill>
          <a:blip r:embed="rId2"/>
          <a:stretch>
            <a:fillRect/>
          </a:stretch>
        </p:blipFill>
        <p:spPr>
          <a:xfrm>
            <a:off x="2169160" y="1076960"/>
            <a:ext cx="7714615" cy="4933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182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Microsoft JhengHei</vt:lpstr>
      <vt:lpstr>Arial</vt:lpstr>
      <vt:lpstr>Calibri</vt:lpstr>
      <vt:lpstr>Calibri Light</vt:lpstr>
      <vt:lpstr>Office Theme</vt:lpstr>
      <vt:lpstr>江山恩仇錄 #10   贈人玫瑰手留香       </vt:lpstr>
      <vt:lpstr>保守自己常在神的愛中。</vt:lpstr>
      <vt:lpstr>我今日看重你的性命， 願耶和華也看重我的性命。  As I value your life today, so may the Lord value my life.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Fang, Michelle</dc:creator>
  <cp:lastModifiedBy>Fang, Michelle</cp:lastModifiedBy>
  <cp:revision>37</cp:revision>
  <dcterms:created xsi:type="dcterms:W3CDTF">2021-08-31T16:49:00Z</dcterms:created>
  <dcterms:modified xsi:type="dcterms:W3CDTF">2022-02-21T08:19:28Z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7009BA4C8BC1452F886CC8BA85DA41B2</vt:lpwstr>
  </property>
  <property fmtid="{D5CDD505-2E9C-101B-9397-08002B2CF9AE}" pid="3" name="KSOProductBuildVer">
    <vt:lpwstr>1033-11.2.0.10351</vt:lpwstr>
  </property>
</Properties>
</file>