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65" r:id="rId3"/>
    <p:sldId id="327" r:id="rId4"/>
    <p:sldId id="325" r:id="rId5"/>
    <p:sldId id="308" r:id="rId6"/>
    <p:sldId id="326" r:id="rId7"/>
    <p:sldId id="338" r:id="rId8"/>
    <p:sldId id="311" r:id="rId9"/>
    <p:sldId id="339" r:id="rId10"/>
    <p:sldId id="294" r:id="rId11"/>
    <p:sldId id="320" r:id="rId12"/>
    <p:sldId id="321" r:id="rId13"/>
    <p:sldId id="322" r:id="rId14"/>
    <p:sldId id="32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591820"/>
            <a:ext cx="9144000" cy="1820545"/>
          </a:xfrm>
        </p:spPr>
        <p:txBody>
          <a:bodyPr>
            <a:normAutofit/>
          </a:bodyPr>
          <a:lstStyle/>
          <a:p>
            <a:r>
              <a:rPr lang="zh-CN" altLang="en-US" sz="4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江山恩仇錄</a:t>
            </a:r>
            <a:r>
              <a:rPr lang="en-US" altLang="zh-CN" sz="4000" i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sz="4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#11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b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毫髮常重泰山輕</a:t>
            </a:r>
            <a:r>
              <a:rPr lang="en-US" sz="3555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   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680710"/>
            <a:ext cx="9144000" cy="998220"/>
          </a:xfrm>
        </p:spPr>
        <p:txBody>
          <a:bodyPr>
            <a:normAutofit fontScale="75000"/>
          </a:bodyPr>
          <a:lstStyle/>
          <a:p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撒母耳</a:t>
            </a:r>
            <a:r>
              <a:rPr lang="zh-CN" alt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記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上 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2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7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：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1-12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</a:br>
            <a:endParaRPr lang="en-US" altLang="zh-CN" sz="4000" b="1">
              <a:latin typeface="Microsoft JhengHei" panose="020B0604030504040204" charset="-120"/>
              <a:ea typeface="SimSun" panose="02010600030101010101" pitchFamily="2" charset="-122"/>
              <a:cs typeface="Microsoft JhengHei" panose="020B0604030504040204" charset="-120"/>
              <a:sym typeface="+mn-ea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695575" y="2543810"/>
            <a:ext cx="7205980" cy="313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072" descr="PW23_editable_16x9.06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096" descr="PW23_editable_16x9.06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120" descr="PW23_editable_16x9.0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6144" descr="PW23_editable_16x9.0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200" y="914400"/>
            <a:ext cx="5410200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我知道 有一天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黑夜將成為過去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黎明的光 越照越明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照亮永恒的盼望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169160" y="1076960"/>
            <a:ext cx="7714615" cy="493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2726690" y="1101725"/>
            <a:ext cx="5467350" cy="5440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760595" y="333375"/>
            <a:ext cx="1859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latin typeface="Microsoft JhengHei" panose="020B0604030504040204" charset="-120"/>
                <a:ea typeface="Microsoft JhengHei" panose="020B0604030504040204" charset="-120"/>
              </a:rPr>
              <a:t>辛棄疾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9377045" y="1203960"/>
            <a:ext cx="675005" cy="2936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毫髮常重泰山輕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080" y="0"/>
            <a:ext cx="627126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5060950" y="4104640"/>
            <a:ext cx="542925" cy="114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789680" y="5086350"/>
            <a:ext cx="612775" cy="120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645" y="1122680"/>
            <a:ext cx="10253345" cy="2387600"/>
          </a:xfrm>
        </p:spPr>
        <p:txBody>
          <a:bodyPr>
            <a:normAutofit/>
          </a:bodyPr>
          <a:lstStyle/>
          <a:p>
            <a:r>
              <a:rPr 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今天</a:t>
            </a:r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是爲明天而活的</a:t>
            </a:r>
            <a:b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</a:br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不是爲昨天而活的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9710"/>
            <a:ext cx="9144000" cy="1228090"/>
          </a:xfrm>
        </p:spPr>
        <p:txBody>
          <a:bodyPr/>
          <a:lstStyle/>
          <a:p>
            <a:pPr marL="0" indent="0">
              <a:buNone/>
            </a:pPr>
            <a:endParaRPr lang="en-US" altLang="zh-CN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SimSun" panose="02010600030101010101" pitchFamily="2" charset="-122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1195705" y="526415"/>
            <a:ext cx="8644255" cy="61639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Straight Connector 1"/>
          <p:cNvCxnSpPr/>
          <p:nvPr/>
        </p:nvCxnSpPr>
        <p:spPr>
          <a:xfrm>
            <a:off x="1282065" y="3688080"/>
            <a:ext cx="6007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869940" y="2717800"/>
            <a:ext cx="82042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成熟的人生智慧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是生命中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每一個幸與不幸所累積出來的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1143000"/>
            <a:ext cx="6705600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天越黑 夜越深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星星越照亮夜空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好像我心中的盼望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越黑越闪亮 </a:t>
            </a:r>
            <a:endParaRPr lang="en-US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066800"/>
            <a:ext cx="4572000" cy="41541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萬家燈火在閃爍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好像不停在述說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千萬人生命中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悲歡離合的故事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endParaRPr lang="en-US" altLang="zh-CN" sz="44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417955" y="692150"/>
            <a:ext cx="8904605" cy="551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068195" y="2330450"/>
            <a:ext cx="825436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漂向北方</a:t>
            </a:r>
          </a:p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https://www.youtube.com/watch?v=DdLgI5S0LeI</a:t>
            </a:r>
            <a:b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</a:br>
            <a:b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</a:b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蔡佩軒 Ariel Tsai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今天活着 明天才有希望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50290" y="1642745"/>
            <a:ext cx="10380345" cy="2911475"/>
          </a:xfrm>
        </p:spPr>
        <p:txBody>
          <a:bodyPr>
            <a:normAutofit/>
          </a:bodyPr>
          <a:lstStyle/>
          <a:p>
            <a:pPr algn="ctr"/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就算再不堪败仗</a:t>
            </a:r>
            <a:b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也不能投降</a:t>
            </a:r>
            <a:endParaRPr lang="zh-CN" alt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SimSun" panose="02010600030101010101" pitchFamily="2" charset="-122"/>
              <a:cs typeface="Microsoft JhengHei" panose="020B0604030504040204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780915"/>
            <a:ext cx="9144000" cy="47688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JhengHei</vt:lpstr>
      <vt:lpstr>Arial</vt:lpstr>
      <vt:lpstr>Calibri</vt:lpstr>
      <vt:lpstr>Calibri Light</vt:lpstr>
      <vt:lpstr>Office Theme</vt:lpstr>
      <vt:lpstr>Custom Design</vt:lpstr>
      <vt:lpstr>江山恩仇錄 #11   毫髮常重泰山輕       </vt:lpstr>
      <vt:lpstr>PowerPoint Presentation</vt:lpstr>
      <vt:lpstr>PowerPoint Presentation</vt:lpstr>
      <vt:lpstr>今天是爲明天而活的 不是爲昨天而活的</vt:lpstr>
      <vt:lpstr>PowerPoint Presentation</vt:lpstr>
      <vt:lpstr>成熟的人生智慧是生命中 每一個幸與不幸所累積出來的</vt:lpstr>
      <vt:lpstr>PowerPoint Presentation</vt:lpstr>
      <vt:lpstr>今天活着 明天才有希望</vt:lpstr>
      <vt:lpstr>就算再不堪败仗 也不能投降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Fang, Michelle</dc:creator>
  <cp:lastModifiedBy>Fang, Michelle</cp:lastModifiedBy>
  <cp:revision>48</cp:revision>
  <dcterms:created xsi:type="dcterms:W3CDTF">2021-08-31T16:49:00Z</dcterms:created>
  <dcterms:modified xsi:type="dcterms:W3CDTF">2022-02-21T08:17:45Z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E7B70413B83F4337B13C9B108C2FC210</vt:lpwstr>
  </property>
  <property fmtid="{D5CDD505-2E9C-101B-9397-08002B2CF9AE}" pid="3" name="KSOProductBuildVer">
    <vt:lpwstr>1033-11.2.0.10351</vt:lpwstr>
  </property>
</Properties>
</file>