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6" r:id="rId2"/>
    <p:sldId id="290" r:id="rId3"/>
    <p:sldId id="311" r:id="rId4"/>
    <p:sldId id="281" r:id="rId5"/>
    <p:sldId id="295" r:id="rId6"/>
    <p:sldId id="296" r:id="rId7"/>
    <p:sldId id="297" r:id="rId8"/>
    <p:sldId id="298" r:id="rId9"/>
    <p:sldId id="299" r:id="rId10"/>
    <p:sldId id="300" r:id="rId11"/>
    <p:sldId id="308" r:id="rId12"/>
    <p:sldId id="301" r:id="rId13"/>
    <p:sldId id="309" r:id="rId14"/>
    <p:sldId id="282" r:id="rId15"/>
    <p:sldId id="302" r:id="rId16"/>
    <p:sldId id="293" r:id="rId17"/>
    <p:sldId id="303" r:id="rId18"/>
    <p:sldId id="310" r:id="rId19"/>
    <p:sldId id="304" r:id="rId20"/>
    <p:sldId id="283" r:id="rId21"/>
    <p:sldId id="306" r:id="rId22"/>
    <p:sldId id="307" r:id="rId23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1pPr>
    <a:lvl2pPr marL="60958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2pPr>
    <a:lvl3pPr marL="121917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3pPr>
    <a:lvl4pPr marL="182875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4pPr>
    <a:lvl5pPr marL="243833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5pPr>
    <a:lvl6pPr marL="3047924" algn="l" defTabSz="121917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6pPr>
    <a:lvl7pPr marL="3657509" algn="l" defTabSz="121917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7pPr>
    <a:lvl8pPr marL="4267093" algn="l" defTabSz="121917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8pPr>
    <a:lvl9pPr marL="4876678" algn="l" defTabSz="121917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53" userDrawn="1">
          <p15:clr>
            <a:srgbClr val="A4A3A4"/>
          </p15:clr>
        </p15:guide>
        <p15:guide id="2" orient="horz" pos="225" userDrawn="1">
          <p15:clr>
            <a:srgbClr val="A4A3A4"/>
          </p15:clr>
        </p15:guide>
        <p15:guide id="3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CC"/>
    <a:srgbClr val="63E5F7"/>
    <a:srgbClr val="85D1FF"/>
    <a:srgbClr val="CCECFF"/>
    <a:srgbClr val="FCFCFC"/>
    <a:srgbClr val="F38E8E"/>
    <a:srgbClr val="F89E29"/>
    <a:srgbClr val="F06A6A"/>
    <a:srgbClr val="90C250"/>
    <a:srgbClr val="5EA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94" autoAdjust="0"/>
    <p:restoredTop sz="94660"/>
  </p:normalViewPr>
  <p:slideViewPr>
    <p:cSldViewPr showGuides="1">
      <p:cViewPr varScale="1">
        <p:scale>
          <a:sx n="78" d="100"/>
          <a:sy n="78" d="100"/>
        </p:scale>
        <p:origin x="138" y="45"/>
      </p:cViewPr>
      <p:guideLst>
        <p:guide orient="horz" pos="3853"/>
        <p:guide orient="horz" pos="225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D2DA1E46-8F53-47F8-B7BC-A9F0352BF51A}" type="datetimeFigureOut">
              <a:rPr lang="zh-CN" altLang="en-US"/>
              <a:pPr>
                <a:defRPr/>
              </a:pPr>
              <a:t>2022/2/21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B6661C89-6876-48A9-B4F8-488C2CF1172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6982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B3034-AC56-4B8F-85E2-7159F6ADD5D4}" type="datetime1">
              <a:rPr lang="zh-CN" altLang="en-US" smtClean="0"/>
              <a:pPr>
                <a:defRPr/>
              </a:pPr>
              <a:t>2022/2/21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455707" y="6356351"/>
            <a:ext cx="5280587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34D00-1C4A-4843-A69F-4230EB0A4E3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749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945FF-5269-422B-AEE5-56B8472009B3}" type="datetime1">
              <a:rPr lang="zh-CN" altLang="en-US" smtClean="0"/>
              <a:pPr>
                <a:defRPr/>
              </a:pPr>
              <a:t>2022/2/21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86881-02D5-4CBA-B86A-380D02969A7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000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EDDD1-772C-4457-BA8C-FF29CB85BE86}" type="datetime1">
              <a:rPr lang="zh-CN" altLang="en-US" smtClean="0"/>
              <a:pPr>
                <a:defRPr/>
              </a:pPr>
              <a:t>2022/2/21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373FE-7578-46A2-B1D7-46704757B56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3"/>
          </p:nvPr>
        </p:nvSpPr>
        <p:spPr>
          <a:xfrm>
            <a:off x="3455707" y="6356351"/>
            <a:ext cx="5280587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9149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28801"/>
            <a:ext cx="10972800" cy="452543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C2BBA-EFBE-4A22-8798-06DDB9FFB503}" type="datetime1">
              <a:rPr lang="zh-CN" altLang="en-US" smtClean="0"/>
              <a:pPr>
                <a:defRPr/>
              </a:pPr>
              <a:t>2022/2/21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94106-C6F4-4655-B7DE-D48D79F3712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1711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180AD-5A3B-4143-95F9-A4A8CACA6F26}" type="datetime1">
              <a:rPr lang="zh-CN" altLang="en-US" smtClean="0"/>
              <a:pPr>
                <a:defRPr/>
              </a:pPr>
              <a:t>2022/2/21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DC9E6-6DD3-4691-A9C7-D271DA09865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395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7EE31-1C7C-46BB-9063-CEFF43D399D1}" type="datetime1">
              <a:rPr lang="zh-CN" altLang="en-US" smtClean="0"/>
              <a:pPr>
                <a:defRPr/>
              </a:pPr>
              <a:t>2022/2/21</a:t>
            </a:fld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D5811-AC7B-4E29-80B8-F7ADF695AEF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520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10A80-4E27-4642-BAB6-289FA8DA24D8}" type="datetime1">
              <a:rPr lang="zh-CN" altLang="en-US" smtClean="0"/>
              <a:pPr>
                <a:defRPr/>
              </a:pPr>
              <a:t>2022/2/21</a:t>
            </a:fld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4A716-14C9-41DE-A1AD-07CBE4E1485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7008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88AE4-FBF3-4262-AEC9-E11F842BF496}" type="datetime1">
              <a:rPr lang="zh-CN" altLang="en-US" smtClean="0"/>
              <a:pPr>
                <a:defRPr/>
              </a:pPr>
              <a:t>2022/2/21</a:t>
            </a:fld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591AA-1701-4670-82F8-29319F7ADA5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8231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C5D4E-8744-44BE-A98B-762A4F899E2A}" type="datetime1">
              <a:rPr lang="zh-CN" altLang="en-US" smtClean="0"/>
              <a:pPr>
                <a:defRPr/>
              </a:pPr>
              <a:t>2022/2/21</a:t>
            </a:fld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96E4C-A786-42C8-98B7-EB52B4851D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427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1D7BF-DD11-4F2E-8955-1A9A853CFEB0}" type="datetime1">
              <a:rPr lang="zh-CN" altLang="en-US" smtClean="0"/>
              <a:pPr>
                <a:defRPr/>
              </a:pPr>
              <a:t>2022/2/21</a:t>
            </a:fld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58159-6336-4F39-ABDF-0970ED78D5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307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44D57-EEF4-463E-85B4-54F4BDE3AFB7}" type="datetime1">
              <a:rPr lang="zh-CN" altLang="en-US" smtClean="0"/>
              <a:pPr>
                <a:defRPr/>
              </a:pPr>
              <a:t>2022/2/21</a:t>
            </a:fld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E238C-4D9C-4436-A513-4BF035CCAFF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8542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D6A7AAE-4856-4E0E-941F-542B4E7AEDEF}" type="datetime1">
              <a:rPr lang="zh-CN" altLang="en-US" smtClean="0"/>
              <a:pPr>
                <a:defRPr/>
              </a:pPr>
              <a:t>2022/2/21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D58473B-3055-42E7-AAA6-D770D94057E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  <a:ea typeface="宋体" charset="-122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  <a:ea typeface="宋体" charset="-122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  <a:ea typeface="宋体" charset="-122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  <a:ea typeface="宋体" charset="-122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5"/>
          <p:cNvSpPr>
            <a:spLocks/>
          </p:cNvSpPr>
          <p:nvPr/>
        </p:nvSpPr>
        <p:spPr bwMode="auto">
          <a:xfrm>
            <a:off x="3995767" y="2136796"/>
            <a:ext cx="1388608" cy="1331121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06A6A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 rot="9502714">
            <a:off x="2470776" y="2136796"/>
            <a:ext cx="1388608" cy="1331121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89E29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Freeform 5"/>
          <p:cNvSpPr>
            <a:spLocks/>
          </p:cNvSpPr>
          <p:nvPr/>
        </p:nvSpPr>
        <p:spPr bwMode="auto">
          <a:xfrm rot="17952227">
            <a:off x="5509881" y="2193022"/>
            <a:ext cx="1388608" cy="1331121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5EABE6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" name="Freeform 5"/>
          <p:cNvSpPr>
            <a:spLocks/>
          </p:cNvSpPr>
          <p:nvPr/>
        </p:nvSpPr>
        <p:spPr bwMode="auto">
          <a:xfrm rot="9123913">
            <a:off x="6926961" y="2116536"/>
            <a:ext cx="1388608" cy="1331121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89E29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9" name="Freeform 5"/>
          <p:cNvSpPr>
            <a:spLocks/>
          </p:cNvSpPr>
          <p:nvPr/>
        </p:nvSpPr>
        <p:spPr bwMode="auto">
          <a:xfrm rot="3526558">
            <a:off x="8431000" y="2184730"/>
            <a:ext cx="1388608" cy="1331121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90C250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915647" y="2283066"/>
            <a:ext cx="840093" cy="995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5867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T</a:t>
            </a:r>
            <a:endParaRPr lang="zh-CN" altLang="en-US" sz="5867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83724" y="2283066"/>
            <a:ext cx="840093" cy="995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5867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H</a:t>
            </a:r>
            <a:endParaRPr lang="zh-CN" altLang="en-US" sz="5867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846580" y="2283066"/>
            <a:ext cx="840093" cy="995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5867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endParaRPr lang="zh-CN" altLang="en-US" sz="5867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346747" y="2283066"/>
            <a:ext cx="840093" cy="995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5867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N</a:t>
            </a:r>
            <a:endParaRPr lang="zh-CN" altLang="en-US" sz="5867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751295" y="2258870"/>
            <a:ext cx="840093" cy="995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5867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K</a:t>
            </a:r>
            <a:endParaRPr lang="zh-CN" altLang="en-US" sz="5867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AE6FD8-3670-4A7B-883F-528B1584B97B}"/>
              </a:ext>
            </a:extLst>
          </p:cNvPr>
          <p:cNvSpPr txBox="1"/>
          <p:nvPr/>
        </p:nvSpPr>
        <p:spPr>
          <a:xfrm>
            <a:off x="3165079" y="4041022"/>
            <a:ext cx="80392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2021</a:t>
            </a:r>
            <a:r>
              <a:rPr lang="zh-CN" altLang="en-US" sz="4400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活水教會感恩主日崇拜</a:t>
            </a:r>
            <a:endParaRPr lang="en-GB" altLang="zh-CN" sz="4400" dirty="0">
              <a:solidFill>
                <a:srgbClr val="C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r>
              <a:rPr lang="en-GB" sz="4400" dirty="0">
                <a:solidFill>
                  <a:srgbClr val="C00000"/>
                </a:solidFill>
                <a:latin typeface="宋体" panose="02010600030101010101" pitchFamily="2" charset="-122"/>
              </a:rPr>
              <a:t>11/28/2021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20" name="Freeform 5">
            <a:extLst>
              <a:ext uri="{FF2B5EF4-FFF2-40B4-BE49-F238E27FC236}">
                <a16:creationId xmlns:a16="http://schemas.microsoft.com/office/drawing/2014/main" id="{CF7BC3C9-2E16-43EE-8737-EEECFAA14C36}"/>
              </a:ext>
            </a:extLst>
          </p:cNvPr>
          <p:cNvSpPr>
            <a:spLocks/>
          </p:cNvSpPr>
          <p:nvPr/>
        </p:nvSpPr>
        <p:spPr bwMode="auto">
          <a:xfrm rot="9123913">
            <a:off x="9990328" y="2149672"/>
            <a:ext cx="1388608" cy="1331121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89E29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D4E257-C7AB-4FEA-AE0D-C84D87138CAC}"/>
              </a:ext>
            </a:extLst>
          </p:cNvPr>
          <p:cNvSpPr txBox="1"/>
          <p:nvPr/>
        </p:nvSpPr>
        <p:spPr>
          <a:xfrm>
            <a:off x="10336858" y="2258870"/>
            <a:ext cx="86749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>
                <a:solidFill>
                  <a:schemeClr val="bg1"/>
                </a:solidFill>
              </a:rPr>
              <a:t>S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49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  <p:bldP spid="3" grpId="0"/>
      <p:bldP spid="41" grpId="0"/>
      <p:bldP spid="42" grpId="0"/>
      <p:bldP spid="43" grpId="0"/>
      <p:bldP spid="46" grpId="0"/>
      <p:bldP spid="2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 9"/>
          <p:cNvCxnSpPr/>
          <p:nvPr/>
        </p:nvCxnSpPr>
        <p:spPr>
          <a:xfrm>
            <a:off x="5375921" y="3248980"/>
            <a:ext cx="6780753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/>
          </p:cNvSpPr>
          <p:nvPr/>
        </p:nvSpPr>
        <p:spPr bwMode="auto">
          <a:xfrm>
            <a:off x="515380" y="1722488"/>
            <a:ext cx="2640293" cy="2530988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06A6A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35660" y="2222617"/>
            <a:ext cx="8880987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約伯最少想起了過去兩件重大的事情。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94FA0B-962B-4C46-A35A-89817D37CFC8}"/>
              </a:ext>
            </a:extLst>
          </p:cNvPr>
          <p:cNvSpPr txBox="1"/>
          <p:nvPr/>
        </p:nvSpPr>
        <p:spPr>
          <a:xfrm>
            <a:off x="3155673" y="3429000"/>
            <a:ext cx="876097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3600" dirty="0">
                <a:solidFill>
                  <a:srgbClr val="C00000"/>
                </a:solidFill>
              </a:rPr>
              <a:t>A </a:t>
            </a:r>
            <a:r>
              <a:rPr lang="zh-CN" altLang="en-US" sz="4000" dirty="0">
                <a:solidFill>
                  <a:srgbClr val="C00000"/>
                </a:solidFill>
              </a:rPr>
              <a:t>他與上帝深入的交往。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827268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 9"/>
          <p:cNvCxnSpPr/>
          <p:nvPr/>
        </p:nvCxnSpPr>
        <p:spPr>
          <a:xfrm>
            <a:off x="5375921" y="3248980"/>
            <a:ext cx="6780753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/>
          </p:cNvSpPr>
          <p:nvPr/>
        </p:nvSpPr>
        <p:spPr bwMode="auto">
          <a:xfrm>
            <a:off x="515380" y="1722488"/>
            <a:ext cx="2640293" cy="2530988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06A6A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35660" y="2222617"/>
            <a:ext cx="8880987" cy="2718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那時他的燈照在我頭上</a:t>
            </a:r>
            <a:r>
              <a:rPr kumimoji="0" lang="en-GB" altLang="zh-TW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(v.3)</a:t>
            </a:r>
            <a:r>
              <a:rPr kumimoji="0" lang="zh-TW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；</a:t>
            </a:r>
            <a:endParaRPr kumimoji="0" lang="en-GB" altLang="zh-TW" sz="4267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願如壯年的時候</a:t>
            </a:r>
            <a:r>
              <a:rPr kumimoji="0" lang="en-GB" altLang="zh-TW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(v.4)</a:t>
            </a:r>
            <a:r>
              <a:rPr kumimoji="0" lang="zh-TW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：</a:t>
            </a:r>
            <a:endParaRPr kumimoji="0" lang="en-GB" altLang="zh-TW" sz="4267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全能者仍與我同在</a:t>
            </a:r>
            <a:r>
              <a:rPr kumimoji="0" lang="en-GB" altLang="zh-TW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(v.5)</a:t>
            </a:r>
            <a:r>
              <a:rPr kumimoji="0" lang="zh-TW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；</a:t>
            </a:r>
            <a:endParaRPr kumimoji="0" lang="en-GB" altLang="zh-TW" sz="4267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4267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662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 9"/>
          <p:cNvCxnSpPr/>
          <p:nvPr/>
        </p:nvCxnSpPr>
        <p:spPr>
          <a:xfrm>
            <a:off x="5375921" y="3248980"/>
            <a:ext cx="6780753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/>
          </p:cNvSpPr>
          <p:nvPr/>
        </p:nvSpPr>
        <p:spPr bwMode="auto">
          <a:xfrm>
            <a:off x="515380" y="1722488"/>
            <a:ext cx="2640293" cy="2530988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06A6A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35660" y="2222617"/>
            <a:ext cx="8880987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約伯最少想起了過去兩件重大的事情。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94FA0B-962B-4C46-A35A-89817D37CFC8}"/>
              </a:ext>
            </a:extLst>
          </p:cNvPr>
          <p:cNvSpPr txBox="1"/>
          <p:nvPr/>
        </p:nvSpPr>
        <p:spPr>
          <a:xfrm>
            <a:off x="3155673" y="3429000"/>
            <a:ext cx="876097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C00000"/>
                </a:solidFill>
              </a:rPr>
              <a:t> </a:t>
            </a:r>
          </a:p>
          <a:p>
            <a:r>
              <a:rPr lang="en-GB" altLang="zh-CN" sz="4000" dirty="0">
                <a:solidFill>
                  <a:srgbClr val="C00000"/>
                </a:solidFill>
              </a:rPr>
              <a:t>B </a:t>
            </a:r>
            <a:r>
              <a:rPr lang="zh-CN" altLang="en-US" sz="4000" dirty="0">
                <a:solidFill>
                  <a:srgbClr val="C00000"/>
                </a:solidFill>
              </a:rPr>
              <a:t>他按照上帝的吩咐成為生活的準則。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546983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 9"/>
          <p:cNvCxnSpPr/>
          <p:nvPr/>
        </p:nvCxnSpPr>
        <p:spPr>
          <a:xfrm>
            <a:off x="5375921" y="3248980"/>
            <a:ext cx="6780753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/>
          </p:cNvSpPr>
          <p:nvPr/>
        </p:nvSpPr>
        <p:spPr bwMode="auto">
          <a:xfrm>
            <a:off x="515380" y="1722488"/>
            <a:ext cx="2640293" cy="2530988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06A6A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35660" y="2222617"/>
            <a:ext cx="8880987" cy="2718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因我拯救哀求的困苦人</a:t>
            </a:r>
            <a:r>
              <a:rPr kumimoji="0" lang="en-GB" altLang="zh-CN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(v.12);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我以公義為衣服</a:t>
            </a:r>
            <a:r>
              <a:rPr kumimoji="0" lang="en-GB" altLang="zh-TW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(v.14);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我為窮乏人的父</a:t>
            </a:r>
            <a:r>
              <a:rPr kumimoji="0" lang="en-GB" altLang="zh-TW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(v.16)</a:t>
            </a:r>
            <a:r>
              <a:rPr kumimoji="0" lang="zh-TW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；</a:t>
            </a:r>
            <a:endParaRPr kumimoji="0" lang="en-GB" altLang="zh-TW" sz="4267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我打破不義之人的牙牀</a:t>
            </a:r>
            <a:r>
              <a:rPr kumimoji="0" lang="en-GB" altLang="zh-TW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( v.17);</a:t>
            </a:r>
            <a:endParaRPr kumimoji="0" lang="zh-CN" altLang="en-US" sz="4267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8365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5"/>
          <p:cNvSpPr>
            <a:spLocks/>
          </p:cNvSpPr>
          <p:nvPr/>
        </p:nvSpPr>
        <p:spPr bwMode="auto">
          <a:xfrm rot="9502714">
            <a:off x="989535" y="2604074"/>
            <a:ext cx="1878756" cy="180097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89E29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17" name="Freeform 5"/>
          <p:cNvSpPr>
            <a:spLocks/>
          </p:cNvSpPr>
          <p:nvPr/>
        </p:nvSpPr>
        <p:spPr bwMode="auto">
          <a:xfrm rot="17952227">
            <a:off x="3248075" y="2604073"/>
            <a:ext cx="1878756" cy="180097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5EABE6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18" name="Freeform 5"/>
          <p:cNvSpPr>
            <a:spLocks/>
          </p:cNvSpPr>
          <p:nvPr/>
        </p:nvSpPr>
        <p:spPr bwMode="auto">
          <a:xfrm rot="3526558">
            <a:off x="9043717" y="2690917"/>
            <a:ext cx="1878756" cy="180097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90C250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35493" y="2980059"/>
            <a:ext cx="600067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333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Arial" pitchFamily="34" charset="0"/>
              </a:rPr>
              <a:t>1</a:t>
            </a:r>
            <a:endParaRPr kumimoji="0" lang="zh-CN" altLang="en-US" sz="5333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55741" y="3008954"/>
            <a:ext cx="537735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333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Arial" pitchFamily="34" charset="0"/>
              </a:rPr>
              <a:t>2</a:t>
            </a:r>
            <a:endParaRPr kumimoji="0" lang="zh-CN" altLang="en-US" sz="5333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36393" y="3008954"/>
            <a:ext cx="600067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333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Arial" pitchFamily="34" charset="0"/>
              </a:rPr>
              <a:t>3</a:t>
            </a:r>
            <a:endParaRPr kumimoji="0" lang="zh-CN" altLang="en-US" sz="5333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Arial" pitchFamily="34" charset="0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E96E4C-A786-42C8-98B7-EB52B4851D53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50B983-263E-4F4F-88A5-282B1E02D497}"/>
              </a:ext>
            </a:extLst>
          </p:cNvPr>
          <p:cNvSpPr txBox="1"/>
          <p:nvPr/>
        </p:nvSpPr>
        <p:spPr>
          <a:xfrm>
            <a:off x="-57345" y="5285766"/>
            <a:ext cx="123066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  <a:t>除非找到過去的聯繫線，我們就不能作出今天每一刻的決定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7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 9"/>
          <p:cNvCxnSpPr/>
          <p:nvPr/>
        </p:nvCxnSpPr>
        <p:spPr>
          <a:xfrm>
            <a:off x="5375921" y="3248980"/>
            <a:ext cx="6780753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/>
          </p:cNvSpPr>
          <p:nvPr/>
        </p:nvSpPr>
        <p:spPr bwMode="auto">
          <a:xfrm>
            <a:off x="515380" y="1722488"/>
            <a:ext cx="2640293" cy="2530988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06A6A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35660" y="2222617"/>
            <a:ext cx="8880987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詩人大衛所說不可忘記的兩重意思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94FA0B-962B-4C46-A35A-89817D37CFC8}"/>
              </a:ext>
            </a:extLst>
          </p:cNvPr>
          <p:cNvSpPr txBox="1"/>
          <p:nvPr/>
        </p:nvSpPr>
        <p:spPr>
          <a:xfrm>
            <a:off x="3155673" y="3429000"/>
            <a:ext cx="87609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C00000"/>
                </a:solidFill>
              </a:rPr>
              <a:t> </a:t>
            </a:r>
            <a:r>
              <a:rPr lang="en-GB" altLang="zh-CN" sz="3600" dirty="0">
                <a:solidFill>
                  <a:srgbClr val="C00000"/>
                </a:solidFill>
              </a:rPr>
              <a:t>A </a:t>
            </a:r>
            <a:r>
              <a:rPr lang="zh-CN" altLang="en-US" sz="3600" dirty="0">
                <a:solidFill>
                  <a:srgbClr val="C00000"/>
                </a:solidFill>
              </a:rPr>
              <a:t>忘記障礙今日生活的事物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07353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E96E4C-A786-42C8-98B7-EB52B4851D53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" name="任意多边形 22"/>
          <p:cNvSpPr>
            <a:spLocks/>
          </p:cNvSpPr>
          <p:nvPr/>
        </p:nvSpPr>
        <p:spPr bwMode="auto">
          <a:xfrm rot="11094828">
            <a:off x="541413" y="-472675"/>
            <a:ext cx="10980475" cy="5695884"/>
          </a:xfrm>
          <a:custGeom>
            <a:avLst/>
            <a:gdLst>
              <a:gd name="connsiteX0" fmla="*/ 8147754 w 8160895"/>
              <a:gd name="connsiteY0" fmla="*/ 3538645 h 4233288"/>
              <a:gd name="connsiteX1" fmla="*/ 67962 w 8160895"/>
              <a:gd name="connsiteY1" fmla="*/ 4233288 h 4233288"/>
              <a:gd name="connsiteX2" fmla="*/ 51982 w 8160895"/>
              <a:gd name="connsiteY2" fmla="*/ 4145960 h 4233288"/>
              <a:gd name="connsiteX3" fmla="*/ 0 w 8160895"/>
              <a:gd name="connsiteY3" fmla="*/ 3447455 h 4233288"/>
              <a:gd name="connsiteX4" fmla="*/ 309800 w 8160895"/>
              <a:gd name="connsiteY4" fmla="*/ 1871475 h 4233288"/>
              <a:gd name="connsiteX5" fmla="*/ 408373 w 8160895"/>
              <a:gd name="connsiteY5" fmla="*/ 1674478 h 4233288"/>
              <a:gd name="connsiteX6" fmla="*/ 816746 w 8160895"/>
              <a:gd name="connsiteY6" fmla="*/ 1111628 h 4233288"/>
              <a:gd name="connsiteX7" fmla="*/ 2478401 w 8160895"/>
              <a:gd name="connsiteY7" fmla="*/ 196997 h 4233288"/>
              <a:gd name="connsiteX8" fmla="*/ 3689438 w 8160895"/>
              <a:gd name="connsiteY8" fmla="*/ 14071 h 4233288"/>
              <a:gd name="connsiteX9" fmla="*/ 4069647 w 8160895"/>
              <a:gd name="connsiteY9" fmla="*/ 0 h 4233288"/>
              <a:gd name="connsiteX10" fmla="*/ 4590675 w 8160895"/>
              <a:gd name="connsiteY10" fmla="*/ 28142 h 4233288"/>
              <a:gd name="connsiteX11" fmla="*/ 4604757 w 8160895"/>
              <a:gd name="connsiteY11" fmla="*/ 28142 h 4233288"/>
              <a:gd name="connsiteX12" fmla="*/ 5998857 w 8160895"/>
              <a:gd name="connsiteY12" fmla="*/ 351781 h 4233288"/>
              <a:gd name="connsiteX13" fmla="*/ 7407040 w 8160895"/>
              <a:gd name="connsiteY13" fmla="*/ 1294554 h 4233288"/>
              <a:gd name="connsiteX14" fmla="*/ 8155576 w 8160895"/>
              <a:gd name="connsiteY14" fmla="*/ 3445476 h 4233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60895" h="4233288">
                <a:moveTo>
                  <a:pt x="8147754" y="3538645"/>
                </a:moveTo>
                <a:lnTo>
                  <a:pt x="67962" y="4233288"/>
                </a:lnTo>
                <a:lnTo>
                  <a:pt x="51982" y="4145960"/>
                </a:lnTo>
                <a:cubicBezTo>
                  <a:pt x="17822" y="3924998"/>
                  <a:pt x="-1" y="3690184"/>
                  <a:pt x="0" y="3447455"/>
                </a:cubicBezTo>
                <a:cubicBezTo>
                  <a:pt x="0" y="2842391"/>
                  <a:pt x="112654" y="2293613"/>
                  <a:pt x="309800" y="1871475"/>
                </a:cubicBezTo>
                <a:cubicBezTo>
                  <a:pt x="337964" y="1801119"/>
                  <a:pt x="366127" y="1744834"/>
                  <a:pt x="408373" y="1674478"/>
                </a:cubicBezTo>
                <a:cubicBezTo>
                  <a:pt x="521028" y="1463409"/>
                  <a:pt x="661846" y="1280483"/>
                  <a:pt x="816746" y="1111628"/>
                </a:cubicBezTo>
                <a:cubicBezTo>
                  <a:pt x="1070219" y="759847"/>
                  <a:pt x="1703901" y="408066"/>
                  <a:pt x="2478401" y="196997"/>
                </a:cubicBezTo>
                <a:cubicBezTo>
                  <a:pt x="2914938" y="70356"/>
                  <a:pt x="3337392" y="14071"/>
                  <a:pt x="3689438" y="14071"/>
                </a:cubicBezTo>
                <a:cubicBezTo>
                  <a:pt x="3816174" y="14071"/>
                  <a:pt x="3942910" y="0"/>
                  <a:pt x="4069647" y="0"/>
                </a:cubicBezTo>
                <a:cubicBezTo>
                  <a:pt x="4266792" y="0"/>
                  <a:pt x="4435775" y="14071"/>
                  <a:pt x="4590675" y="28142"/>
                </a:cubicBezTo>
                <a:cubicBezTo>
                  <a:pt x="4604757" y="28142"/>
                  <a:pt x="4604757" y="28142"/>
                  <a:pt x="4604757" y="28142"/>
                </a:cubicBezTo>
                <a:cubicBezTo>
                  <a:pt x="5083538" y="70356"/>
                  <a:pt x="5548238" y="168855"/>
                  <a:pt x="5998857" y="351781"/>
                </a:cubicBezTo>
                <a:cubicBezTo>
                  <a:pt x="6533966" y="562850"/>
                  <a:pt x="7012748" y="858346"/>
                  <a:pt x="7407040" y="1294554"/>
                </a:cubicBezTo>
                <a:cubicBezTo>
                  <a:pt x="7977353" y="1938314"/>
                  <a:pt x="8199142" y="2669139"/>
                  <a:pt x="8155576" y="3445476"/>
                </a:cubicBezTo>
                <a:close/>
              </a:path>
            </a:pathLst>
          </a:custGeom>
          <a:solidFill>
            <a:srgbClr val="F89E29">
              <a:alpha val="70000"/>
            </a:srgb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31" name="任意多边形 30"/>
          <p:cNvSpPr>
            <a:spLocks/>
          </p:cNvSpPr>
          <p:nvPr/>
        </p:nvSpPr>
        <p:spPr bwMode="auto">
          <a:xfrm rot="11094828">
            <a:off x="760579" y="-474795"/>
            <a:ext cx="10933261" cy="5671393"/>
          </a:xfrm>
          <a:custGeom>
            <a:avLst/>
            <a:gdLst>
              <a:gd name="connsiteX0" fmla="*/ 8147754 w 8160895"/>
              <a:gd name="connsiteY0" fmla="*/ 3538645 h 4233288"/>
              <a:gd name="connsiteX1" fmla="*/ 67962 w 8160895"/>
              <a:gd name="connsiteY1" fmla="*/ 4233288 h 4233288"/>
              <a:gd name="connsiteX2" fmla="*/ 51982 w 8160895"/>
              <a:gd name="connsiteY2" fmla="*/ 4145960 h 4233288"/>
              <a:gd name="connsiteX3" fmla="*/ 0 w 8160895"/>
              <a:gd name="connsiteY3" fmla="*/ 3447455 h 4233288"/>
              <a:gd name="connsiteX4" fmla="*/ 309800 w 8160895"/>
              <a:gd name="connsiteY4" fmla="*/ 1871475 h 4233288"/>
              <a:gd name="connsiteX5" fmla="*/ 408373 w 8160895"/>
              <a:gd name="connsiteY5" fmla="*/ 1674478 h 4233288"/>
              <a:gd name="connsiteX6" fmla="*/ 816746 w 8160895"/>
              <a:gd name="connsiteY6" fmla="*/ 1111628 h 4233288"/>
              <a:gd name="connsiteX7" fmla="*/ 2478401 w 8160895"/>
              <a:gd name="connsiteY7" fmla="*/ 196997 h 4233288"/>
              <a:gd name="connsiteX8" fmla="*/ 3689438 w 8160895"/>
              <a:gd name="connsiteY8" fmla="*/ 14071 h 4233288"/>
              <a:gd name="connsiteX9" fmla="*/ 4069647 w 8160895"/>
              <a:gd name="connsiteY9" fmla="*/ 0 h 4233288"/>
              <a:gd name="connsiteX10" fmla="*/ 4590675 w 8160895"/>
              <a:gd name="connsiteY10" fmla="*/ 28142 h 4233288"/>
              <a:gd name="connsiteX11" fmla="*/ 4604757 w 8160895"/>
              <a:gd name="connsiteY11" fmla="*/ 28142 h 4233288"/>
              <a:gd name="connsiteX12" fmla="*/ 5998857 w 8160895"/>
              <a:gd name="connsiteY12" fmla="*/ 351781 h 4233288"/>
              <a:gd name="connsiteX13" fmla="*/ 7407040 w 8160895"/>
              <a:gd name="connsiteY13" fmla="*/ 1294554 h 4233288"/>
              <a:gd name="connsiteX14" fmla="*/ 8155576 w 8160895"/>
              <a:gd name="connsiteY14" fmla="*/ 3445476 h 4233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60895" h="4233288">
                <a:moveTo>
                  <a:pt x="8147754" y="3538645"/>
                </a:moveTo>
                <a:lnTo>
                  <a:pt x="67962" y="4233288"/>
                </a:lnTo>
                <a:lnTo>
                  <a:pt x="51982" y="4145960"/>
                </a:lnTo>
                <a:cubicBezTo>
                  <a:pt x="17822" y="3924998"/>
                  <a:pt x="-1" y="3690184"/>
                  <a:pt x="0" y="3447455"/>
                </a:cubicBezTo>
                <a:cubicBezTo>
                  <a:pt x="0" y="2842391"/>
                  <a:pt x="112654" y="2293613"/>
                  <a:pt x="309800" y="1871475"/>
                </a:cubicBezTo>
                <a:cubicBezTo>
                  <a:pt x="337964" y="1801119"/>
                  <a:pt x="366127" y="1744834"/>
                  <a:pt x="408373" y="1674478"/>
                </a:cubicBezTo>
                <a:cubicBezTo>
                  <a:pt x="521028" y="1463409"/>
                  <a:pt x="661846" y="1280483"/>
                  <a:pt x="816746" y="1111628"/>
                </a:cubicBezTo>
                <a:cubicBezTo>
                  <a:pt x="1070219" y="759847"/>
                  <a:pt x="1703901" y="408066"/>
                  <a:pt x="2478401" y="196997"/>
                </a:cubicBezTo>
                <a:cubicBezTo>
                  <a:pt x="2914938" y="70356"/>
                  <a:pt x="3337392" y="14071"/>
                  <a:pt x="3689438" y="14071"/>
                </a:cubicBezTo>
                <a:cubicBezTo>
                  <a:pt x="3816174" y="14071"/>
                  <a:pt x="3942910" y="0"/>
                  <a:pt x="4069647" y="0"/>
                </a:cubicBezTo>
                <a:cubicBezTo>
                  <a:pt x="4266792" y="0"/>
                  <a:pt x="4435775" y="14071"/>
                  <a:pt x="4590675" y="28142"/>
                </a:cubicBezTo>
                <a:cubicBezTo>
                  <a:pt x="4604757" y="28142"/>
                  <a:pt x="4604757" y="28142"/>
                  <a:pt x="4604757" y="28142"/>
                </a:cubicBezTo>
                <a:cubicBezTo>
                  <a:pt x="5083538" y="70356"/>
                  <a:pt x="5548238" y="168855"/>
                  <a:pt x="5998857" y="351781"/>
                </a:cubicBezTo>
                <a:cubicBezTo>
                  <a:pt x="6533966" y="562850"/>
                  <a:pt x="7012748" y="858346"/>
                  <a:pt x="7407040" y="1294554"/>
                </a:cubicBezTo>
                <a:cubicBezTo>
                  <a:pt x="7977353" y="1938314"/>
                  <a:pt x="8199142" y="2669139"/>
                  <a:pt x="8155576" y="3445476"/>
                </a:cubicBezTo>
                <a:close/>
              </a:path>
            </a:pathLst>
          </a:custGeom>
          <a:solidFill>
            <a:srgbClr val="F89E29">
              <a:alpha val="70000"/>
            </a:srgb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32" name="Freeform 5"/>
          <p:cNvSpPr>
            <a:spLocks/>
          </p:cNvSpPr>
          <p:nvPr/>
        </p:nvSpPr>
        <p:spPr bwMode="auto">
          <a:xfrm rot="9502714">
            <a:off x="2496744" y="759117"/>
            <a:ext cx="600763" cy="575892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335693" y="668694"/>
            <a:ext cx="7080787" cy="844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2015</a:t>
            </a: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北卞州的種族仇殺案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55E2A8-B425-4187-B349-C815AF38CC72}"/>
              </a:ext>
            </a:extLst>
          </p:cNvPr>
          <p:cNvSpPr txBox="1"/>
          <p:nvPr/>
        </p:nvSpPr>
        <p:spPr>
          <a:xfrm>
            <a:off x="2900645" y="2438890"/>
            <a:ext cx="70807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rgbClr val="C00000"/>
                </a:solidFill>
              </a:rPr>
              <a:t>選擇寬恕</a:t>
            </a:r>
            <a:endParaRPr lang="en-US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4014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 9"/>
          <p:cNvCxnSpPr/>
          <p:nvPr/>
        </p:nvCxnSpPr>
        <p:spPr>
          <a:xfrm>
            <a:off x="5375921" y="3248980"/>
            <a:ext cx="6780753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/>
          </p:cNvSpPr>
          <p:nvPr/>
        </p:nvSpPr>
        <p:spPr bwMode="auto">
          <a:xfrm>
            <a:off x="515380" y="1722488"/>
            <a:ext cx="2640293" cy="2530988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06A6A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35660" y="2222617"/>
            <a:ext cx="8880987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不可忘記的兩重意思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94FA0B-962B-4C46-A35A-89817D37CFC8}"/>
              </a:ext>
            </a:extLst>
          </p:cNvPr>
          <p:cNvSpPr txBox="1"/>
          <p:nvPr/>
        </p:nvSpPr>
        <p:spPr>
          <a:xfrm>
            <a:off x="3155673" y="3429000"/>
            <a:ext cx="87609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C00000"/>
                </a:solidFill>
              </a:rPr>
              <a:t> </a:t>
            </a:r>
            <a:r>
              <a:rPr lang="en-GB" altLang="zh-CN" sz="3600" dirty="0">
                <a:solidFill>
                  <a:srgbClr val="C00000"/>
                </a:solidFill>
              </a:rPr>
              <a:t>B </a:t>
            </a:r>
            <a:r>
              <a:rPr lang="zh-CN" altLang="en-US" sz="3600" dirty="0">
                <a:solidFill>
                  <a:srgbClr val="C00000"/>
                </a:solidFill>
              </a:rPr>
              <a:t>記起了我們生活的原則。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82984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E96E4C-A786-42C8-98B7-EB52B4851D53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" name="任意多边形 22"/>
          <p:cNvSpPr>
            <a:spLocks/>
          </p:cNvSpPr>
          <p:nvPr/>
        </p:nvSpPr>
        <p:spPr bwMode="auto">
          <a:xfrm rot="11094828">
            <a:off x="541413" y="-472675"/>
            <a:ext cx="10980475" cy="5695884"/>
          </a:xfrm>
          <a:custGeom>
            <a:avLst/>
            <a:gdLst>
              <a:gd name="connsiteX0" fmla="*/ 8147754 w 8160895"/>
              <a:gd name="connsiteY0" fmla="*/ 3538645 h 4233288"/>
              <a:gd name="connsiteX1" fmla="*/ 67962 w 8160895"/>
              <a:gd name="connsiteY1" fmla="*/ 4233288 h 4233288"/>
              <a:gd name="connsiteX2" fmla="*/ 51982 w 8160895"/>
              <a:gd name="connsiteY2" fmla="*/ 4145960 h 4233288"/>
              <a:gd name="connsiteX3" fmla="*/ 0 w 8160895"/>
              <a:gd name="connsiteY3" fmla="*/ 3447455 h 4233288"/>
              <a:gd name="connsiteX4" fmla="*/ 309800 w 8160895"/>
              <a:gd name="connsiteY4" fmla="*/ 1871475 h 4233288"/>
              <a:gd name="connsiteX5" fmla="*/ 408373 w 8160895"/>
              <a:gd name="connsiteY5" fmla="*/ 1674478 h 4233288"/>
              <a:gd name="connsiteX6" fmla="*/ 816746 w 8160895"/>
              <a:gd name="connsiteY6" fmla="*/ 1111628 h 4233288"/>
              <a:gd name="connsiteX7" fmla="*/ 2478401 w 8160895"/>
              <a:gd name="connsiteY7" fmla="*/ 196997 h 4233288"/>
              <a:gd name="connsiteX8" fmla="*/ 3689438 w 8160895"/>
              <a:gd name="connsiteY8" fmla="*/ 14071 h 4233288"/>
              <a:gd name="connsiteX9" fmla="*/ 4069647 w 8160895"/>
              <a:gd name="connsiteY9" fmla="*/ 0 h 4233288"/>
              <a:gd name="connsiteX10" fmla="*/ 4590675 w 8160895"/>
              <a:gd name="connsiteY10" fmla="*/ 28142 h 4233288"/>
              <a:gd name="connsiteX11" fmla="*/ 4604757 w 8160895"/>
              <a:gd name="connsiteY11" fmla="*/ 28142 h 4233288"/>
              <a:gd name="connsiteX12" fmla="*/ 5998857 w 8160895"/>
              <a:gd name="connsiteY12" fmla="*/ 351781 h 4233288"/>
              <a:gd name="connsiteX13" fmla="*/ 7407040 w 8160895"/>
              <a:gd name="connsiteY13" fmla="*/ 1294554 h 4233288"/>
              <a:gd name="connsiteX14" fmla="*/ 8155576 w 8160895"/>
              <a:gd name="connsiteY14" fmla="*/ 3445476 h 4233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60895" h="4233288">
                <a:moveTo>
                  <a:pt x="8147754" y="3538645"/>
                </a:moveTo>
                <a:lnTo>
                  <a:pt x="67962" y="4233288"/>
                </a:lnTo>
                <a:lnTo>
                  <a:pt x="51982" y="4145960"/>
                </a:lnTo>
                <a:cubicBezTo>
                  <a:pt x="17822" y="3924998"/>
                  <a:pt x="-1" y="3690184"/>
                  <a:pt x="0" y="3447455"/>
                </a:cubicBezTo>
                <a:cubicBezTo>
                  <a:pt x="0" y="2842391"/>
                  <a:pt x="112654" y="2293613"/>
                  <a:pt x="309800" y="1871475"/>
                </a:cubicBezTo>
                <a:cubicBezTo>
                  <a:pt x="337964" y="1801119"/>
                  <a:pt x="366127" y="1744834"/>
                  <a:pt x="408373" y="1674478"/>
                </a:cubicBezTo>
                <a:cubicBezTo>
                  <a:pt x="521028" y="1463409"/>
                  <a:pt x="661846" y="1280483"/>
                  <a:pt x="816746" y="1111628"/>
                </a:cubicBezTo>
                <a:cubicBezTo>
                  <a:pt x="1070219" y="759847"/>
                  <a:pt x="1703901" y="408066"/>
                  <a:pt x="2478401" y="196997"/>
                </a:cubicBezTo>
                <a:cubicBezTo>
                  <a:pt x="2914938" y="70356"/>
                  <a:pt x="3337392" y="14071"/>
                  <a:pt x="3689438" y="14071"/>
                </a:cubicBezTo>
                <a:cubicBezTo>
                  <a:pt x="3816174" y="14071"/>
                  <a:pt x="3942910" y="0"/>
                  <a:pt x="4069647" y="0"/>
                </a:cubicBezTo>
                <a:cubicBezTo>
                  <a:pt x="4266792" y="0"/>
                  <a:pt x="4435775" y="14071"/>
                  <a:pt x="4590675" y="28142"/>
                </a:cubicBezTo>
                <a:cubicBezTo>
                  <a:pt x="4604757" y="28142"/>
                  <a:pt x="4604757" y="28142"/>
                  <a:pt x="4604757" y="28142"/>
                </a:cubicBezTo>
                <a:cubicBezTo>
                  <a:pt x="5083538" y="70356"/>
                  <a:pt x="5548238" y="168855"/>
                  <a:pt x="5998857" y="351781"/>
                </a:cubicBezTo>
                <a:cubicBezTo>
                  <a:pt x="6533966" y="562850"/>
                  <a:pt x="7012748" y="858346"/>
                  <a:pt x="7407040" y="1294554"/>
                </a:cubicBezTo>
                <a:cubicBezTo>
                  <a:pt x="7977353" y="1938314"/>
                  <a:pt x="8199142" y="2669139"/>
                  <a:pt x="8155576" y="3445476"/>
                </a:cubicBezTo>
                <a:close/>
              </a:path>
            </a:pathLst>
          </a:custGeom>
          <a:solidFill>
            <a:srgbClr val="F89E29">
              <a:alpha val="70000"/>
            </a:srgb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31" name="任意多边形 30"/>
          <p:cNvSpPr>
            <a:spLocks/>
          </p:cNvSpPr>
          <p:nvPr/>
        </p:nvSpPr>
        <p:spPr bwMode="auto">
          <a:xfrm rot="11094828">
            <a:off x="550467" y="-446206"/>
            <a:ext cx="10933261" cy="5671393"/>
          </a:xfrm>
          <a:custGeom>
            <a:avLst/>
            <a:gdLst>
              <a:gd name="connsiteX0" fmla="*/ 8147754 w 8160895"/>
              <a:gd name="connsiteY0" fmla="*/ 3538645 h 4233288"/>
              <a:gd name="connsiteX1" fmla="*/ 67962 w 8160895"/>
              <a:gd name="connsiteY1" fmla="*/ 4233288 h 4233288"/>
              <a:gd name="connsiteX2" fmla="*/ 51982 w 8160895"/>
              <a:gd name="connsiteY2" fmla="*/ 4145960 h 4233288"/>
              <a:gd name="connsiteX3" fmla="*/ 0 w 8160895"/>
              <a:gd name="connsiteY3" fmla="*/ 3447455 h 4233288"/>
              <a:gd name="connsiteX4" fmla="*/ 309800 w 8160895"/>
              <a:gd name="connsiteY4" fmla="*/ 1871475 h 4233288"/>
              <a:gd name="connsiteX5" fmla="*/ 408373 w 8160895"/>
              <a:gd name="connsiteY5" fmla="*/ 1674478 h 4233288"/>
              <a:gd name="connsiteX6" fmla="*/ 816746 w 8160895"/>
              <a:gd name="connsiteY6" fmla="*/ 1111628 h 4233288"/>
              <a:gd name="connsiteX7" fmla="*/ 2478401 w 8160895"/>
              <a:gd name="connsiteY7" fmla="*/ 196997 h 4233288"/>
              <a:gd name="connsiteX8" fmla="*/ 3689438 w 8160895"/>
              <a:gd name="connsiteY8" fmla="*/ 14071 h 4233288"/>
              <a:gd name="connsiteX9" fmla="*/ 4069647 w 8160895"/>
              <a:gd name="connsiteY9" fmla="*/ 0 h 4233288"/>
              <a:gd name="connsiteX10" fmla="*/ 4590675 w 8160895"/>
              <a:gd name="connsiteY10" fmla="*/ 28142 h 4233288"/>
              <a:gd name="connsiteX11" fmla="*/ 4604757 w 8160895"/>
              <a:gd name="connsiteY11" fmla="*/ 28142 h 4233288"/>
              <a:gd name="connsiteX12" fmla="*/ 5998857 w 8160895"/>
              <a:gd name="connsiteY12" fmla="*/ 351781 h 4233288"/>
              <a:gd name="connsiteX13" fmla="*/ 7407040 w 8160895"/>
              <a:gd name="connsiteY13" fmla="*/ 1294554 h 4233288"/>
              <a:gd name="connsiteX14" fmla="*/ 8155576 w 8160895"/>
              <a:gd name="connsiteY14" fmla="*/ 3445476 h 4233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60895" h="4233288">
                <a:moveTo>
                  <a:pt x="8147754" y="3538645"/>
                </a:moveTo>
                <a:lnTo>
                  <a:pt x="67962" y="4233288"/>
                </a:lnTo>
                <a:lnTo>
                  <a:pt x="51982" y="4145960"/>
                </a:lnTo>
                <a:cubicBezTo>
                  <a:pt x="17822" y="3924998"/>
                  <a:pt x="-1" y="3690184"/>
                  <a:pt x="0" y="3447455"/>
                </a:cubicBezTo>
                <a:cubicBezTo>
                  <a:pt x="0" y="2842391"/>
                  <a:pt x="112654" y="2293613"/>
                  <a:pt x="309800" y="1871475"/>
                </a:cubicBezTo>
                <a:cubicBezTo>
                  <a:pt x="337964" y="1801119"/>
                  <a:pt x="366127" y="1744834"/>
                  <a:pt x="408373" y="1674478"/>
                </a:cubicBezTo>
                <a:cubicBezTo>
                  <a:pt x="521028" y="1463409"/>
                  <a:pt x="661846" y="1280483"/>
                  <a:pt x="816746" y="1111628"/>
                </a:cubicBezTo>
                <a:cubicBezTo>
                  <a:pt x="1070219" y="759847"/>
                  <a:pt x="1703901" y="408066"/>
                  <a:pt x="2478401" y="196997"/>
                </a:cubicBezTo>
                <a:cubicBezTo>
                  <a:pt x="2914938" y="70356"/>
                  <a:pt x="3337392" y="14071"/>
                  <a:pt x="3689438" y="14071"/>
                </a:cubicBezTo>
                <a:cubicBezTo>
                  <a:pt x="3816174" y="14071"/>
                  <a:pt x="3942910" y="0"/>
                  <a:pt x="4069647" y="0"/>
                </a:cubicBezTo>
                <a:cubicBezTo>
                  <a:pt x="4266792" y="0"/>
                  <a:pt x="4435775" y="14071"/>
                  <a:pt x="4590675" y="28142"/>
                </a:cubicBezTo>
                <a:cubicBezTo>
                  <a:pt x="4604757" y="28142"/>
                  <a:pt x="4604757" y="28142"/>
                  <a:pt x="4604757" y="28142"/>
                </a:cubicBezTo>
                <a:cubicBezTo>
                  <a:pt x="5083538" y="70356"/>
                  <a:pt x="5548238" y="168855"/>
                  <a:pt x="5998857" y="351781"/>
                </a:cubicBezTo>
                <a:cubicBezTo>
                  <a:pt x="6533966" y="562850"/>
                  <a:pt x="7012748" y="858346"/>
                  <a:pt x="7407040" y="1294554"/>
                </a:cubicBezTo>
                <a:cubicBezTo>
                  <a:pt x="7977353" y="1938314"/>
                  <a:pt x="8199142" y="2669139"/>
                  <a:pt x="8155576" y="3445476"/>
                </a:cubicBezTo>
                <a:close/>
              </a:path>
            </a:pathLst>
          </a:custGeom>
          <a:solidFill>
            <a:srgbClr val="F89E29">
              <a:alpha val="70000"/>
            </a:srgb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32" name="Freeform 5"/>
          <p:cNvSpPr>
            <a:spLocks/>
          </p:cNvSpPr>
          <p:nvPr/>
        </p:nvSpPr>
        <p:spPr bwMode="auto">
          <a:xfrm rot="9502714">
            <a:off x="2496744" y="759117"/>
            <a:ext cx="600763" cy="575892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335694" y="668694"/>
            <a:ext cx="7395822" cy="1656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911</a:t>
            </a: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紀念花園</a:t>
            </a:r>
            <a:r>
              <a:rPr kumimoji="0" lang="en-GB" altLang="zh-CN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/Emanuel 9</a:t>
            </a: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紀念花園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55E2A8-B425-4187-B349-C815AF38CC72}"/>
              </a:ext>
            </a:extLst>
          </p:cNvPr>
          <p:cNvSpPr txBox="1"/>
          <p:nvPr/>
        </p:nvSpPr>
        <p:spPr>
          <a:xfrm>
            <a:off x="2900645" y="2438890"/>
            <a:ext cx="70807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rgbClr val="C00000"/>
                </a:solidFill>
              </a:rPr>
              <a:t>選擇联繫往事</a:t>
            </a:r>
            <a:endParaRPr lang="en-US" sz="4800" dirty="0">
              <a:solidFill>
                <a:srgbClr val="C0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CE5470-E0A0-4642-A972-F99914318E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6" y="3528844"/>
            <a:ext cx="5730637" cy="33291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FFD6050-9307-4383-8B2D-FE3252AE98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2413" y="3528844"/>
            <a:ext cx="6416021" cy="337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326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E96E4C-A786-42C8-98B7-EB52B4851D53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" name="任意多边形 22"/>
          <p:cNvSpPr>
            <a:spLocks/>
          </p:cNvSpPr>
          <p:nvPr/>
        </p:nvSpPr>
        <p:spPr bwMode="auto">
          <a:xfrm rot="11094828">
            <a:off x="541413" y="-472675"/>
            <a:ext cx="10980475" cy="5695884"/>
          </a:xfrm>
          <a:custGeom>
            <a:avLst/>
            <a:gdLst>
              <a:gd name="connsiteX0" fmla="*/ 8147754 w 8160895"/>
              <a:gd name="connsiteY0" fmla="*/ 3538645 h 4233288"/>
              <a:gd name="connsiteX1" fmla="*/ 67962 w 8160895"/>
              <a:gd name="connsiteY1" fmla="*/ 4233288 h 4233288"/>
              <a:gd name="connsiteX2" fmla="*/ 51982 w 8160895"/>
              <a:gd name="connsiteY2" fmla="*/ 4145960 h 4233288"/>
              <a:gd name="connsiteX3" fmla="*/ 0 w 8160895"/>
              <a:gd name="connsiteY3" fmla="*/ 3447455 h 4233288"/>
              <a:gd name="connsiteX4" fmla="*/ 309800 w 8160895"/>
              <a:gd name="connsiteY4" fmla="*/ 1871475 h 4233288"/>
              <a:gd name="connsiteX5" fmla="*/ 408373 w 8160895"/>
              <a:gd name="connsiteY5" fmla="*/ 1674478 h 4233288"/>
              <a:gd name="connsiteX6" fmla="*/ 816746 w 8160895"/>
              <a:gd name="connsiteY6" fmla="*/ 1111628 h 4233288"/>
              <a:gd name="connsiteX7" fmla="*/ 2478401 w 8160895"/>
              <a:gd name="connsiteY7" fmla="*/ 196997 h 4233288"/>
              <a:gd name="connsiteX8" fmla="*/ 3689438 w 8160895"/>
              <a:gd name="connsiteY8" fmla="*/ 14071 h 4233288"/>
              <a:gd name="connsiteX9" fmla="*/ 4069647 w 8160895"/>
              <a:gd name="connsiteY9" fmla="*/ 0 h 4233288"/>
              <a:gd name="connsiteX10" fmla="*/ 4590675 w 8160895"/>
              <a:gd name="connsiteY10" fmla="*/ 28142 h 4233288"/>
              <a:gd name="connsiteX11" fmla="*/ 4604757 w 8160895"/>
              <a:gd name="connsiteY11" fmla="*/ 28142 h 4233288"/>
              <a:gd name="connsiteX12" fmla="*/ 5998857 w 8160895"/>
              <a:gd name="connsiteY12" fmla="*/ 351781 h 4233288"/>
              <a:gd name="connsiteX13" fmla="*/ 7407040 w 8160895"/>
              <a:gd name="connsiteY13" fmla="*/ 1294554 h 4233288"/>
              <a:gd name="connsiteX14" fmla="*/ 8155576 w 8160895"/>
              <a:gd name="connsiteY14" fmla="*/ 3445476 h 4233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60895" h="4233288">
                <a:moveTo>
                  <a:pt x="8147754" y="3538645"/>
                </a:moveTo>
                <a:lnTo>
                  <a:pt x="67962" y="4233288"/>
                </a:lnTo>
                <a:lnTo>
                  <a:pt x="51982" y="4145960"/>
                </a:lnTo>
                <a:cubicBezTo>
                  <a:pt x="17822" y="3924998"/>
                  <a:pt x="-1" y="3690184"/>
                  <a:pt x="0" y="3447455"/>
                </a:cubicBezTo>
                <a:cubicBezTo>
                  <a:pt x="0" y="2842391"/>
                  <a:pt x="112654" y="2293613"/>
                  <a:pt x="309800" y="1871475"/>
                </a:cubicBezTo>
                <a:cubicBezTo>
                  <a:pt x="337964" y="1801119"/>
                  <a:pt x="366127" y="1744834"/>
                  <a:pt x="408373" y="1674478"/>
                </a:cubicBezTo>
                <a:cubicBezTo>
                  <a:pt x="521028" y="1463409"/>
                  <a:pt x="661846" y="1280483"/>
                  <a:pt x="816746" y="1111628"/>
                </a:cubicBezTo>
                <a:cubicBezTo>
                  <a:pt x="1070219" y="759847"/>
                  <a:pt x="1703901" y="408066"/>
                  <a:pt x="2478401" y="196997"/>
                </a:cubicBezTo>
                <a:cubicBezTo>
                  <a:pt x="2914938" y="70356"/>
                  <a:pt x="3337392" y="14071"/>
                  <a:pt x="3689438" y="14071"/>
                </a:cubicBezTo>
                <a:cubicBezTo>
                  <a:pt x="3816174" y="14071"/>
                  <a:pt x="3942910" y="0"/>
                  <a:pt x="4069647" y="0"/>
                </a:cubicBezTo>
                <a:cubicBezTo>
                  <a:pt x="4266792" y="0"/>
                  <a:pt x="4435775" y="14071"/>
                  <a:pt x="4590675" y="28142"/>
                </a:cubicBezTo>
                <a:cubicBezTo>
                  <a:pt x="4604757" y="28142"/>
                  <a:pt x="4604757" y="28142"/>
                  <a:pt x="4604757" y="28142"/>
                </a:cubicBezTo>
                <a:cubicBezTo>
                  <a:pt x="5083538" y="70356"/>
                  <a:pt x="5548238" y="168855"/>
                  <a:pt x="5998857" y="351781"/>
                </a:cubicBezTo>
                <a:cubicBezTo>
                  <a:pt x="6533966" y="562850"/>
                  <a:pt x="7012748" y="858346"/>
                  <a:pt x="7407040" y="1294554"/>
                </a:cubicBezTo>
                <a:cubicBezTo>
                  <a:pt x="7977353" y="1938314"/>
                  <a:pt x="8199142" y="2669139"/>
                  <a:pt x="8155576" y="3445476"/>
                </a:cubicBezTo>
                <a:close/>
              </a:path>
            </a:pathLst>
          </a:custGeom>
          <a:solidFill>
            <a:srgbClr val="F89E29">
              <a:alpha val="70000"/>
            </a:srgb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31" name="任意多边形 30"/>
          <p:cNvSpPr>
            <a:spLocks/>
          </p:cNvSpPr>
          <p:nvPr/>
        </p:nvSpPr>
        <p:spPr bwMode="auto">
          <a:xfrm rot="11094828">
            <a:off x="760579" y="-474795"/>
            <a:ext cx="10933261" cy="5671393"/>
          </a:xfrm>
          <a:custGeom>
            <a:avLst/>
            <a:gdLst>
              <a:gd name="connsiteX0" fmla="*/ 8147754 w 8160895"/>
              <a:gd name="connsiteY0" fmla="*/ 3538645 h 4233288"/>
              <a:gd name="connsiteX1" fmla="*/ 67962 w 8160895"/>
              <a:gd name="connsiteY1" fmla="*/ 4233288 h 4233288"/>
              <a:gd name="connsiteX2" fmla="*/ 51982 w 8160895"/>
              <a:gd name="connsiteY2" fmla="*/ 4145960 h 4233288"/>
              <a:gd name="connsiteX3" fmla="*/ 0 w 8160895"/>
              <a:gd name="connsiteY3" fmla="*/ 3447455 h 4233288"/>
              <a:gd name="connsiteX4" fmla="*/ 309800 w 8160895"/>
              <a:gd name="connsiteY4" fmla="*/ 1871475 h 4233288"/>
              <a:gd name="connsiteX5" fmla="*/ 408373 w 8160895"/>
              <a:gd name="connsiteY5" fmla="*/ 1674478 h 4233288"/>
              <a:gd name="connsiteX6" fmla="*/ 816746 w 8160895"/>
              <a:gd name="connsiteY6" fmla="*/ 1111628 h 4233288"/>
              <a:gd name="connsiteX7" fmla="*/ 2478401 w 8160895"/>
              <a:gd name="connsiteY7" fmla="*/ 196997 h 4233288"/>
              <a:gd name="connsiteX8" fmla="*/ 3689438 w 8160895"/>
              <a:gd name="connsiteY8" fmla="*/ 14071 h 4233288"/>
              <a:gd name="connsiteX9" fmla="*/ 4069647 w 8160895"/>
              <a:gd name="connsiteY9" fmla="*/ 0 h 4233288"/>
              <a:gd name="connsiteX10" fmla="*/ 4590675 w 8160895"/>
              <a:gd name="connsiteY10" fmla="*/ 28142 h 4233288"/>
              <a:gd name="connsiteX11" fmla="*/ 4604757 w 8160895"/>
              <a:gd name="connsiteY11" fmla="*/ 28142 h 4233288"/>
              <a:gd name="connsiteX12" fmla="*/ 5998857 w 8160895"/>
              <a:gd name="connsiteY12" fmla="*/ 351781 h 4233288"/>
              <a:gd name="connsiteX13" fmla="*/ 7407040 w 8160895"/>
              <a:gd name="connsiteY13" fmla="*/ 1294554 h 4233288"/>
              <a:gd name="connsiteX14" fmla="*/ 8155576 w 8160895"/>
              <a:gd name="connsiteY14" fmla="*/ 3445476 h 4233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60895" h="4233288">
                <a:moveTo>
                  <a:pt x="8147754" y="3538645"/>
                </a:moveTo>
                <a:lnTo>
                  <a:pt x="67962" y="4233288"/>
                </a:lnTo>
                <a:lnTo>
                  <a:pt x="51982" y="4145960"/>
                </a:lnTo>
                <a:cubicBezTo>
                  <a:pt x="17822" y="3924998"/>
                  <a:pt x="-1" y="3690184"/>
                  <a:pt x="0" y="3447455"/>
                </a:cubicBezTo>
                <a:cubicBezTo>
                  <a:pt x="0" y="2842391"/>
                  <a:pt x="112654" y="2293613"/>
                  <a:pt x="309800" y="1871475"/>
                </a:cubicBezTo>
                <a:cubicBezTo>
                  <a:pt x="337964" y="1801119"/>
                  <a:pt x="366127" y="1744834"/>
                  <a:pt x="408373" y="1674478"/>
                </a:cubicBezTo>
                <a:cubicBezTo>
                  <a:pt x="521028" y="1463409"/>
                  <a:pt x="661846" y="1280483"/>
                  <a:pt x="816746" y="1111628"/>
                </a:cubicBezTo>
                <a:cubicBezTo>
                  <a:pt x="1070219" y="759847"/>
                  <a:pt x="1703901" y="408066"/>
                  <a:pt x="2478401" y="196997"/>
                </a:cubicBezTo>
                <a:cubicBezTo>
                  <a:pt x="2914938" y="70356"/>
                  <a:pt x="3337392" y="14071"/>
                  <a:pt x="3689438" y="14071"/>
                </a:cubicBezTo>
                <a:cubicBezTo>
                  <a:pt x="3816174" y="14071"/>
                  <a:pt x="3942910" y="0"/>
                  <a:pt x="4069647" y="0"/>
                </a:cubicBezTo>
                <a:cubicBezTo>
                  <a:pt x="4266792" y="0"/>
                  <a:pt x="4435775" y="14071"/>
                  <a:pt x="4590675" y="28142"/>
                </a:cubicBezTo>
                <a:cubicBezTo>
                  <a:pt x="4604757" y="28142"/>
                  <a:pt x="4604757" y="28142"/>
                  <a:pt x="4604757" y="28142"/>
                </a:cubicBezTo>
                <a:cubicBezTo>
                  <a:pt x="5083538" y="70356"/>
                  <a:pt x="5548238" y="168855"/>
                  <a:pt x="5998857" y="351781"/>
                </a:cubicBezTo>
                <a:cubicBezTo>
                  <a:pt x="6533966" y="562850"/>
                  <a:pt x="7012748" y="858346"/>
                  <a:pt x="7407040" y="1294554"/>
                </a:cubicBezTo>
                <a:cubicBezTo>
                  <a:pt x="7977353" y="1938314"/>
                  <a:pt x="8199142" y="2669139"/>
                  <a:pt x="8155576" y="3445476"/>
                </a:cubicBezTo>
                <a:close/>
              </a:path>
            </a:pathLst>
          </a:custGeom>
          <a:solidFill>
            <a:srgbClr val="F89E29">
              <a:alpha val="70000"/>
            </a:srgb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32" name="Freeform 5"/>
          <p:cNvSpPr>
            <a:spLocks/>
          </p:cNvSpPr>
          <p:nvPr/>
        </p:nvSpPr>
        <p:spPr bwMode="auto">
          <a:xfrm rot="9502714">
            <a:off x="2496744" y="759117"/>
            <a:ext cx="600763" cy="575892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335693" y="668694"/>
            <a:ext cx="7080787" cy="2469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神最終的醫治。 </a:t>
            </a:r>
          </a:p>
          <a:p>
            <a:pPr marL="0" marR="0" lvl="0" indent="0" algn="just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神不改變的信實。 </a:t>
            </a:r>
          </a:p>
          <a:p>
            <a:pPr marL="0" marR="0" lvl="0" indent="0" algn="just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神恢復我們的盼望。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0A76791-6020-4000-BE38-F54CEDCF8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9878" y="1765804"/>
            <a:ext cx="591363" cy="57917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1C2FBEB-A8CE-4547-AB03-D51E5C20A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1109" y="2598693"/>
            <a:ext cx="591363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5643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5195900" y="3744035"/>
            <a:ext cx="6180685" cy="882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C00000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約伯記</a:t>
            </a:r>
            <a:r>
              <a:rPr lang="en-US" sz="2800" b="1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29</a:t>
            </a:r>
            <a:r>
              <a:rPr lang="zh-CN" altLang="en-US" sz="2800" b="1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章</a:t>
            </a:r>
            <a:r>
              <a:rPr lang="en-US" sz="2800" b="1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1-17</a:t>
            </a:r>
            <a:r>
              <a:rPr lang="zh-CN" altLang="en-US" sz="2800" b="1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節；詩篇</a:t>
            </a:r>
            <a:r>
              <a:rPr lang="en-US" sz="2800" b="1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103</a:t>
            </a:r>
            <a:r>
              <a:rPr lang="zh-CN" altLang="en-US" sz="2800" b="1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篇</a:t>
            </a:r>
            <a:r>
              <a:rPr lang="en-US" sz="2800" b="1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1-5</a:t>
            </a:r>
            <a:r>
              <a:rPr lang="zh-CN" altLang="en-US" sz="2800" b="1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節。</a:t>
            </a:r>
            <a:r>
              <a:rPr lang="zh-CN" altLang="en-US" sz="2800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5394" y="688049"/>
            <a:ext cx="10411156" cy="789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533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Arial" pitchFamily="34" charset="0"/>
              </a:rPr>
              <a:t>題目</a:t>
            </a:r>
            <a:r>
              <a:rPr kumimoji="0" lang="en-US" altLang="zh-CN" sz="4533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Arial" pitchFamily="34" charset="0"/>
              </a:rPr>
              <a:t>:</a:t>
            </a:r>
            <a:r>
              <a:rPr kumimoji="0" lang="zh-CN" altLang="en-US" sz="4533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Arial" pitchFamily="34" charset="0"/>
              </a:rPr>
              <a:t>回想過去蒙保守的日子獻上感恩。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E96E4C-A786-42C8-98B7-EB52B4851D53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Freeform 5"/>
          <p:cNvSpPr>
            <a:spLocks/>
          </p:cNvSpPr>
          <p:nvPr/>
        </p:nvSpPr>
        <p:spPr bwMode="auto">
          <a:xfrm rot="3526558">
            <a:off x="4352363" y="4119891"/>
            <a:ext cx="600763" cy="575892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90C250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50878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E96E4C-A786-42C8-98B7-EB52B4851D53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Freeform 5"/>
          <p:cNvSpPr>
            <a:spLocks/>
          </p:cNvSpPr>
          <p:nvPr/>
        </p:nvSpPr>
        <p:spPr bwMode="auto">
          <a:xfrm rot="9502714">
            <a:off x="906185" y="2571650"/>
            <a:ext cx="1878756" cy="180097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89E29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12" name="Freeform 5"/>
          <p:cNvSpPr>
            <a:spLocks/>
          </p:cNvSpPr>
          <p:nvPr/>
        </p:nvSpPr>
        <p:spPr bwMode="auto">
          <a:xfrm rot="17952227">
            <a:off x="3164725" y="2571649"/>
            <a:ext cx="1878756" cy="180097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5EABE6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13" name="Freeform 5"/>
          <p:cNvSpPr>
            <a:spLocks/>
          </p:cNvSpPr>
          <p:nvPr/>
        </p:nvSpPr>
        <p:spPr bwMode="auto">
          <a:xfrm rot="3526558">
            <a:off x="5333511" y="2658493"/>
            <a:ext cx="1878756" cy="180097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90C250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14" name="TextBox 6"/>
          <p:cNvSpPr txBox="1"/>
          <p:nvPr/>
        </p:nvSpPr>
        <p:spPr>
          <a:xfrm>
            <a:off x="1452143" y="2947635"/>
            <a:ext cx="600067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333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Arial" pitchFamily="34" charset="0"/>
              </a:rPr>
              <a:t>1</a:t>
            </a:r>
            <a:endParaRPr kumimoji="0" lang="zh-CN" altLang="en-US" sz="5333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Arial" pitchFamily="34" charset="0"/>
            </a:endParaRPr>
          </a:p>
        </p:txBody>
      </p:sp>
      <p:sp>
        <p:nvSpPr>
          <p:cNvPr id="15" name="TextBox 7"/>
          <p:cNvSpPr txBox="1"/>
          <p:nvPr/>
        </p:nvSpPr>
        <p:spPr>
          <a:xfrm>
            <a:off x="3672390" y="2976530"/>
            <a:ext cx="537735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333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Arial" pitchFamily="34" charset="0"/>
              </a:rPr>
              <a:t>2</a:t>
            </a:r>
            <a:endParaRPr kumimoji="0" lang="zh-CN" altLang="en-US" sz="5333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Arial" pitchFamily="34" charset="0"/>
            </a:endParaRPr>
          </a:p>
        </p:txBody>
      </p:sp>
      <p:sp>
        <p:nvSpPr>
          <p:cNvPr id="16" name="TextBox 8"/>
          <p:cNvSpPr txBox="1"/>
          <p:nvPr/>
        </p:nvSpPr>
        <p:spPr>
          <a:xfrm>
            <a:off x="5926188" y="2976530"/>
            <a:ext cx="600067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333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Arial" pitchFamily="34" charset="0"/>
              </a:rPr>
              <a:t>3</a:t>
            </a:r>
            <a:endParaRPr kumimoji="0" lang="zh-CN" altLang="en-US" sz="5333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2770A1-4ADB-46FD-8BC4-4168C6D0139A}"/>
              </a:ext>
            </a:extLst>
          </p:cNvPr>
          <p:cNvSpPr txBox="1"/>
          <p:nvPr/>
        </p:nvSpPr>
        <p:spPr>
          <a:xfrm>
            <a:off x="0" y="4919489"/>
            <a:ext cx="1219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dirty="0"/>
              <a:t> </a:t>
            </a:r>
            <a:endParaRPr lang="en-US" sz="3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97D15B-D483-4142-A1F9-399EB5403B55}"/>
              </a:ext>
            </a:extLst>
          </p:cNvPr>
          <p:cNvSpPr txBox="1"/>
          <p:nvPr/>
        </p:nvSpPr>
        <p:spPr>
          <a:xfrm>
            <a:off x="748929" y="4764575"/>
            <a:ext cx="82723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  <a:t>今日的决定是为了明日的祝福。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903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 9"/>
          <p:cNvCxnSpPr/>
          <p:nvPr/>
        </p:nvCxnSpPr>
        <p:spPr>
          <a:xfrm>
            <a:off x="5375921" y="3248980"/>
            <a:ext cx="6780753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/>
          </p:cNvSpPr>
          <p:nvPr/>
        </p:nvSpPr>
        <p:spPr bwMode="auto">
          <a:xfrm>
            <a:off x="305960" y="2163506"/>
            <a:ext cx="2640293" cy="2530988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06A6A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15712" y="2546159"/>
            <a:ext cx="6600734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以弗所書一章</a:t>
            </a:r>
            <a:r>
              <a:rPr kumimoji="0" lang="en-US" altLang="zh-CN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15-23</a:t>
            </a:r>
            <a:r>
              <a:rPr kumimoji="0" lang="zh-CN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節。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6FFEE7-8033-4BE7-AC64-8655DF5867BC}"/>
              </a:ext>
            </a:extLst>
          </p:cNvPr>
          <p:cNvSpPr txBox="1"/>
          <p:nvPr/>
        </p:nvSpPr>
        <p:spPr>
          <a:xfrm>
            <a:off x="2675621" y="3564015"/>
            <a:ext cx="87309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‪</a:t>
            </a:r>
            <a:r>
              <a:rPr lang="zh-TW" altLang="en-US" sz="4000" dirty="0">
                <a:solidFill>
                  <a:srgbClr val="C00000"/>
                </a:solidFill>
              </a:rPr>
              <a:t>以弗所書‬</a:t>
            </a:r>
            <a:r>
              <a:rPr lang="en-US" altLang="zh-TW" sz="4000" dirty="0">
                <a:solidFill>
                  <a:srgbClr val="C00000"/>
                </a:solidFill>
              </a:rPr>
              <a:t>1:18 </a:t>
            </a:r>
            <a:endParaRPr lang="zh-TW" altLang="en-US" sz="4000" dirty="0">
              <a:solidFill>
                <a:srgbClr val="C00000"/>
              </a:solidFill>
            </a:endParaRPr>
          </a:p>
          <a:p>
            <a:r>
              <a:rPr lang="en-US" altLang="zh-TW" sz="4000" dirty="0">
                <a:solidFill>
                  <a:srgbClr val="C00000"/>
                </a:solidFill>
              </a:rPr>
              <a:t>18 </a:t>
            </a:r>
            <a:r>
              <a:rPr lang="zh-TW" altLang="en-US" sz="4000" dirty="0">
                <a:solidFill>
                  <a:srgbClr val="C00000"/>
                </a:solidFill>
              </a:rPr>
              <a:t>並且照明你們心中的眼睛，使你們知道他的恩召有何等指望，他在聖徒中得的基業有何等豐盛的榮耀；</a:t>
            </a:r>
            <a:endParaRPr lang="en-US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235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 9"/>
          <p:cNvCxnSpPr/>
          <p:nvPr/>
        </p:nvCxnSpPr>
        <p:spPr>
          <a:xfrm>
            <a:off x="5375921" y="3248980"/>
            <a:ext cx="6780753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/>
          </p:cNvSpPr>
          <p:nvPr/>
        </p:nvSpPr>
        <p:spPr bwMode="auto">
          <a:xfrm>
            <a:off x="305960" y="2163506"/>
            <a:ext cx="2640293" cy="2530988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06A6A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35693" y="2546159"/>
            <a:ext cx="6780753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以弗所書一章</a:t>
            </a:r>
            <a:r>
              <a:rPr kumimoji="0" lang="en-US" altLang="zh-CN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15-23</a:t>
            </a:r>
            <a:r>
              <a:rPr kumimoji="0" lang="zh-CN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節。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BB5738-08EA-4220-8051-0C68AF0A190E}"/>
              </a:ext>
            </a:extLst>
          </p:cNvPr>
          <p:cNvSpPr txBox="1"/>
          <p:nvPr/>
        </p:nvSpPr>
        <p:spPr>
          <a:xfrm>
            <a:off x="3215680" y="3429000"/>
            <a:ext cx="81459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rgbClr val="C00000"/>
                </a:solidFill>
              </a:rPr>
              <a:t>約伯的決定</a:t>
            </a:r>
            <a:r>
              <a:rPr lang="en-US" altLang="zh-CN" sz="4800" dirty="0">
                <a:solidFill>
                  <a:srgbClr val="C00000"/>
                </a:solidFill>
              </a:rPr>
              <a:t>:</a:t>
            </a:r>
            <a:r>
              <a:rPr lang="zh-CN" altLang="en-US" sz="4800" dirty="0">
                <a:solidFill>
                  <a:srgbClr val="C00000"/>
                </a:solidFill>
              </a:rPr>
              <a:t>仍舊相信神的義 </a:t>
            </a:r>
          </a:p>
          <a:p>
            <a:r>
              <a:rPr lang="zh-CN" altLang="en-US" sz="4800" dirty="0">
                <a:solidFill>
                  <a:srgbClr val="C00000"/>
                </a:solidFill>
              </a:rPr>
              <a:t>大衛的決定</a:t>
            </a:r>
            <a:r>
              <a:rPr lang="en-US" altLang="zh-CN" sz="4800" dirty="0">
                <a:solidFill>
                  <a:srgbClr val="C00000"/>
                </a:solidFill>
              </a:rPr>
              <a:t>:</a:t>
            </a:r>
            <a:r>
              <a:rPr lang="zh-CN" altLang="en-US" sz="4800" dirty="0">
                <a:solidFill>
                  <a:srgbClr val="C00000"/>
                </a:solidFill>
              </a:rPr>
              <a:t>以心敬畏感恩 </a:t>
            </a:r>
          </a:p>
          <a:p>
            <a:r>
              <a:rPr lang="zh-CN" altLang="en-US" sz="4800" dirty="0">
                <a:solidFill>
                  <a:srgbClr val="C00000"/>
                </a:solidFill>
              </a:rPr>
              <a:t>保羅的決定</a:t>
            </a:r>
            <a:r>
              <a:rPr lang="en-US" altLang="zh-CN" sz="4800" dirty="0">
                <a:solidFill>
                  <a:srgbClr val="C00000"/>
                </a:solidFill>
              </a:rPr>
              <a:t>:</a:t>
            </a:r>
            <a:r>
              <a:rPr lang="zh-CN" altLang="en-US" sz="4800" dirty="0">
                <a:solidFill>
                  <a:srgbClr val="C00000"/>
                </a:solidFill>
              </a:rPr>
              <a:t>我們是神的產業 </a:t>
            </a:r>
          </a:p>
        </p:txBody>
      </p:sp>
    </p:spTree>
    <p:extLst>
      <p:ext uri="{BB962C8B-B14F-4D97-AF65-F5344CB8AC3E}">
        <p14:creationId xmlns:p14="http://schemas.microsoft.com/office/powerpoint/2010/main" val="34767786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410" y="1808820"/>
            <a:ext cx="10411156" cy="2185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533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Arial" pitchFamily="34" charset="0"/>
              </a:rPr>
              <a:t>引言</a:t>
            </a:r>
            <a:r>
              <a:rPr kumimoji="0" lang="en-US" altLang="zh-CN" sz="4533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Arial" pitchFamily="34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533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Arial" pitchFamily="34" charset="0"/>
              </a:rPr>
              <a:t>一个无聊的生活帶來一个无聊的庆祝节日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E96E4C-A786-42C8-98B7-EB52B4851D53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Freeform 5"/>
          <p:cNvSpPr>
            <a:spLocks/>
          </p:cNvSpPr>
          <p:nvPr/>
        </p:nvSpPr>
        <p:spPr bwMode="auto">
          <a:xfrm rot="3526558">
            <a:off x="4352363" y="4119891"/>
            <a:ext cx="600763" cy="575892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90C250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93390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7000"/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5"/>
          <p:cNvSpPr>
            <a:spLocks/>
          </p:cNvSpPr>
          <p:nvPr/>
        </p:nvSpPr>
        <p:spPr bwMode="auto">
          <a:xfrm rot="3526558">
            <a:off x="9045993" y="2678398"/>
            <a:ext cx="1878756" cy="180097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90C250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 rot="17952227">
            <a:off x="6941822" y="2647724"/>
            <a:ext cx="1878756" cy="180097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5EABE6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12" name="Freeform 5"/>
          <p:cNvSpPr>
            <a:spLocks/>
          </p:cNvSpPr>
          <p:nvPr/>
        </p:nvSpPr>
        <p:spPr bwMode="auto">
          <a:xfrm rot="9502714">
            <a:off x="1092141" y="2551494"/>
            <a:ext cx="1878756" cy="180097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89E29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1525" y="2980059"/>
            <a:ext cx="600067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333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Arial" pitchFamily="34" charset="0"/>
              </a:rPr>
              <a:t>1</a:t>
            </a:r>
            <a:endParaRPr kumimoji="0" lang="zh-CN" altLang="en-US" sz="5333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76154" y="3008954"/>
            <a:ext cx="537735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333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Arial" pitchFamily="34" charset="0"/>
              </a:rPr>
              <a:t>2</a:t>
            </a:r>
            <a:endParaRPr kumimoji="0" lang="zh-CN" altLang="en-US" sz="5333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86887" y="3008954"/>
            <a:ext cx="600067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333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Arial" pitchFamily="34" charset="0"/>
              </a:rPr>
              <a:t>3</a:t>
            </a:r>
            <a:endParaRPr kumimoji="0" lang="zh-CN" altLang="en-US" sz="5333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Arial" pitchFamily="34" charset="0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E96E4C-A786-42C8-98B7-EB52B4851D53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D30EE0-625B-42F4-BED6-E022D93EE88E}"/>
              </a:ext>
            </a:extLst>
          </p:cNvPr>
          <p:cNvSpPr txBox="1"/>
          <p:nvPr/>
        </p:nvSpPr>
        <p:spPr>
          <a:xfrm>
            <a:off x="1010435" y="5324512"/>
            <a:ext cx="882098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400" b="1" dirty="0">
                <a:solidFill>
                  <a:srgbClr val="C00000"/>
                </a:solidFill>
              </a:rPr>
              <a:t>一個感恩的生活要聯繫於過去 </a:t>
            </a:r>
            <a:endParaRPr 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8549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 9"/>
          <p:cNvCxnSpPr/>
          <p:nvPr/>
        </p:nvCxnSpPr>
        <p:spPr>
          <a:xfrm>
            <a:off x="5375921" y="3248980"/>
            <a:ext cx="6780753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/>
          </p:cNvSpPr>
          <p:nvPr/>
        </p:nvSpPr>
        <p:spPr bwMode="auto">
          <a:xfrm>
            <a:off x="515380" y="1722488"/>
            <a:ext cx="2640293" cy="2530988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06A6A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55673" y="2213866"/>
            <a:ext cx="8880987" cy="2062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「惟願我的境況如以前的月份，如神保守我的日子。」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42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0202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 9"/>
          <p:cNvCxnSpPr/>
          <p:nvPr/>
        </p:nvCxnSpPr>
        <p:spPr>
          <a:xfrm>
            <a:off x="5375921" y="3248980"/>
            <a:ext cx="6780753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/>
          </p:cNvSpPr>
          <p:nvPr/>
        </p:nvSpPr>
        <p:spPr bwMode="auto">
          <a:xfrm>
            <a:off x="515380" y="1722488"/>
            <a:ext cx="2640293" cy="2530988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06A6A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55673" y="2213866"/>
            <a:ext cx="8880987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記憶和回想</a:t>
            </a:r>
            <a:endParaRPr kumimoji="0" lang="zh-CN" altLang="en-US" sz="42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Calibri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E7C83F-43E1-4435-A0F4-7FF9D54E56EB}"/>
              </a:ext>
            </a:extLst>
          </p:cNvPr>
          <p:cNvSpPr txBox="1"/>
          <p:nvPr/>
        </p:nvSpPr>
        <p:spPr>
          <a:xfrm>
            <a:off x="3155673" y="3879050"/>
            <a:ext cx="852094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‪</a:t>
            </a:r>
            <a:r>
              <a:rPr lang="zh-TW" altLang="en-US" sz="4400" dirty="0">
                <a:solidFill>
                  <a:srgbClr val="C00000"/>
                </a:solidFill>
              </a:rPr>
              <a:t>詩篇‬</a:t>
            </a:r>
            <a:r>
              <a:rPr lang="en-US" altLang="zh-TW" sz="4400" dirty="0">
                <a:solidFill>
                  <a:srgbClr val="C00000"/>
                </a:solidFill>
              </a:rPr>
              <a:t>103:2 </a:t>
            </a:r>
            <a:endParaRPr lang="zh-TW" altLang="en-US" sz="4400" dirty="0">
              <a:solidFill>
                <a:srgbClr val="C00000"/>
              </a:solidFill>
            </a:endParaRPr>
          </a:p>
          <a:p>
            <a:r>
              <a:rPr lang="en-US" altLang="zh-TW" sz="4400" dirty="0">
                <a:solidFill>
                  <a:srgbClr val="C00000"/>
                </a:solidFill>
              </a:rPr>
              <a:t>2 </a:t>
            </a:r>
            <a:r>
              <a:rPr lang="zh-TW" altLang="en-US" sz="4400" dirty="0">
                <a:solidFill>
                  <a:srgbClr val="C00000"/>
                </a:solidFill>
              </a:rPr>
              <a:t>我的心哪，你要稱頌耶和華！</a:t>
            </a:r>
          </a:p>
          <a:p>
            <a:r>
              <a:rPr lang="zh-TW" altLang="en-US" sz="4400" dirty="0">
                <a:solidFill>
                  <a:srgbClr val="C00000"/>
                </a:solidFill>
              </a:rPr>
              <a:t>不可忘記他的一切恩惠！</a:t>
            </a:r>
            <a:endParaRPr lang="en-US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5439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 9"/>
          <p:cNvCxnSpPr/>
          <p:nvPr/>
        </p:nvCxnSpPr>
        <p:spPr>
          <a:xfrm>
            <a:off x="5375921" y="3248980"/>
            <a:ext cx="6780753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/>
          </p:cNvSpPr>
          <p:nvPr/>
        </p:nvSpPr>
        <p:spPr bwMode="auto">
          <a:xfrm>
            <a:off x="515380" y="1722488"/>
            <a:ext cx="2640293" cy="2530988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06A6A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55673" y="2213866"/>
            <a:ext cx="8880987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記憶</a:t>
            </a:r>
            <a:r>
              <a:rPr lang="en-GB" altLang="zh-CN" sz="4267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=</a:t>
            </a:r>
            <a:r>
              <a:rPr lang="zh-CN" altLang="en-US" sz="4267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舊有的確存在 </a:t>
            </a:r>
            <a:endParaRPr kumimoji="0" lang="zh-CN" altLang="en-US" sz="42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1386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 9"/>
          <p:cNvCxnSpPr/>
          <p:nvPr/>
        </p:nvCxnSpPr>
        <p:spPr>
          <a:xfrm>
            <a:off x="5375921" y="3248980"/>
            <a:ext cx="6780753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/>
          </p:cNvSpPr>
          <p:nvPr/>
        </p:nvSpPr>
        <p:spPr bwMode="auto">
          <a:xfrm>
            <a:off x="515380" y="1722488"/>
            <a:ext cx="2640293" cy="2530988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06A6A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55673" y="2213866"/>
            <a:ext cx="8880987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回想</a:t>
            </a:r>
            <a:r>
              <a:rPr kumimoji="0" lang="en-GB" altLang="zh-CN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=</a:t>
            </a:r>
            <a:r>
              <a:rPr kumimoji="0" lang="zh-CN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找回失去的记忆 </a:t>
            </a:r>
            <a:endParaRPr kumimoji="0" lang="zh-CN" altLang="en-US" sz="42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1425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 9"/>
          <p:cNvCxnSpPr/>
          <p:nvPr/>
        </p:nvCxnSpPr>
        <p:spPr>
          <a:xfrm>
            <a:off x="5375921" y="3248980"/>
            <a:ext cx="6780753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/>
          </p:cNvSpPr>
          <p:nvPr/>
        </p:nvSpPr>
        <p:spPr bwMode="auto">
          <a:xfrm>
            <a:off x="515380" y="1722488"/>
            <a:ext cx="2640293" cy="2530988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06A6A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35660" y="2222617"/>
            <a:ext cx="8880987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267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Calibri" pitchFamily="34" charset="0"/>
              </a:rPr>
              <a:t>約伯最少想起了過去兩件重大的事情。 </a:t>
            </a:r>
          </a:p>
        </p:txBody>
      </p:sp>
    </p:spTree>
    <p:extLst>
      <p:ext uri="{BB962C8B-B14F-4D97-AF65-F5344CB8AC3E}">
        <p14:creationId xmlns:p14="http://schemas.microsoft.com/office/powerpoint/2010/main" val="34433430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3128</TotalTime>
  <Words>615</Words>
  <Application>Microsoft Office PowerPoint</Application>
  <PresentationFormat>Widescreen</PresentationFormat>
  <Paragraphs>71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SimSun</vt:lpstr>
      <vt:lpstr>华文细黑</vt:lpstr>
      <vt:lpstr>Arial</vt:lpstr>
      <vt:lpstr>Calibri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demon</dc:creator>
  <cp:lastModifiedBy>Fang, Michelle</cp:lastModifiedBy>
  <cp:revision>642</cp:revision>
  <dcterms:modified xsi:type="dcterms:W3CDTF">2022-02-21T08:20:20Z</dcterms:modified>
</cp:coreProperties>
</file>