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5" r:id="rId3"/>
    <p:sldId id="347" r:id="rId4"/>
    <p:sldId id="325" r:id="rId5"/>
    <p:sldId id="363" r:id="rId6"/>
    <p:sldId id="365" r:id="rId7"/>
    <p:sldId id="364" r:id="rId8"/>
    <p:sldId id="366" r:id="rId9"/>
    <p:sldId id="367" r:id="rId10"/>
    <p:sldId id="361" r:id="rId11"/>
    <p:sldId id="339" r:id="rId12"/>
    <p:sldId id="294" r:id="rId13"/>
    <p:sldId id="368" r:id="rId14"/>
    <p:sldId id="369" r:id="rId15"/>
    <p:sldId id="371" r:id="rId16"/>
    <p:sldId id="370" r:id="rId17"/>
    <p:sldId id="374" r:id="rId18"/>
    <p:sldId id="372" r:id="rId19"/>
    <p:sldId id="375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4T13:29:59.849" idx="1">
    <p:pos x="582" y="42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67485" y="425450"/>
            <a:ext cx="9144000" cy="1839595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zh-CN" altLang="en-US" sz="3600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江山恩仇錄</a:t>
            </a:r>
            <a:r>
              <a:rPr lang="en-US" altLang="zh-CN" sz="3600" i="1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sz="3600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#12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b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b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后翼棄兵神掌權</a:t>
            </a:r>
            <a:r>
              <a:rPr lang="en-US" sz="3555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b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sz="3110" b="1">
                <a:latin typeface="Arial" panose="020B0604020202020204" pitchFamily="34" charset="0"/>
                <a:ea typeface="Microsoft JhengHei" panose="020B0604030504040204" charset="-120"/>
                <a:cs typeface="Arial" panose="020B0604020202020204" pitchFamily="34" charset="0"/>
              </a:rPr>
              <a:t>The Queen’s Gambit  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6173470"/>
            <a:ext cx="9144000" cy="505460"/>
          </a:xfrm>
        </p:spPr>
        <p:txBody>
          <a:bodyPr>
            <a:normAutofit fontScale="55000"/>
          </a:bodyPr>
          <a:lstStyle/>
          <a:p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撒母耳</a:t>
            </a:r>
            <a:r>
              <a:rPr lang="zh-CN" alt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記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上 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2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9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：</a:t>
            </a:r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1-11</a:t>
            </a:r>
            <a:endParaRPr lang="en-US" altLang="zh-CN" sz="4000" b="1">
              <a:latin typeface="Microsoft JhengHei" panose="020B0604030504040204" charset="-120"/>
              <a:ea typeface="SimSun" panose="02010600030101010101" pitchFamily="2" charset="-122"/>
              <a:cs typeface="Microsoft JhengHei" panose="020B0604030504040204" charset="-120"/>
              <a:sym typeface="+mn-ea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864360" y="2264410"/>
            <a:ext cx="8350250" cy="3587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335" y="1122680"/>
            <a:ext cx="10029825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sz="48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你們在外邦人中應當品行端正，叫那些毀謗你們是作惡的，因看見你們的好行為，便在鑒察的日子歸榮耀給神</a:t>
            </a:r>
            <a:r>
              <a:rPr lang="zh-CN" altLang="en-US" sz="48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565" y="4361498"/>
            <a:ext cx="9144000" cy="1655762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彼得前書2：12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0290" y="1642745"/>
            <a:ext cx="10380345" cy="2911475"/>
          </a:xfrm>
        </p:spPr>
        <p:txBody>
          <a:bodyPr>
            <a:normAutofit/>
          </a:bodyPr>
          <a:lstStyle/>
          <a:p>
            <a:pPr algn="ctr"/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誠通四海，信達天下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780915"/>
            <a:ext cx="9144000" cy="47688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身處紅塵，不忘初心。</a:t>
            </a:r>
          </a:p>
          <a:p>
            <a:pPr marL="514350" indent="-514350" algn="ctr">
              <a:buAutoNum type="arabicPeriod"/>
            </a:pPr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品行端正、成爲見證。</a:t>
            </a:r>
          </a:p>
          <a:p>
            <a:pPr marL="514350" indent="-514350" algn="ctr">
              <a:buAutoNum type="arabicPeriod"/>
            </a:pPr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堅定信靠、神必開路。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谷中百合花</a:t>
            </a:r>
            <a:endParaRPr lang="en-US" b="1" u="sng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70025"/>
            <a:ext cx="1118235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主 耶穌是我良友，有主勝得萬有，</a:t>
            </a:r>
          </a:p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萬人中救主是我最好靈友，</a:t>
            </a:r>
          </a:p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主 是谷中百合花，我唯一需要祂，</a:t>
            </a:r>
          </a:p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祂能洗淨我，使我聖潔無瑕。</a:t>
            </a:r>
          </a:p>
          <a:p>
            <a:pPr marL="0" indent="0" algn="ctr">
              <a:buNone/>
            </a:pP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悲傷時祂來解憂，患難時祂保佑，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  切憂慮全放在主肩頭；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主是晨星燦爛光華，是谷中百合花，</a:t>
            </a:r>
          </a:p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萬人中救主最美好我愛祂。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3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370"/>
            <a:ext cx="10515600" cy="544385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主  帶走一切憂愁，將我悲傷擔當，</a:t>
            </a:r>
          </a:p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當我受試探時祂是我力量，</a:t>
            </a:r>
          </a:p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我願盡心盡力愛祂，毀掉一切偶像，</a:t>
            </a:r>
          </a:p>
          <a:p>
            <a:pPr marL="0" indent="0" algn="ctr">
              <a:buNone/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祂有能力保守我為祂而活。</a:t>
            </a:r>
          </a:p>
          <a:p>
            <a:pPr marL="0" indent="0" algn="ctr">
              <a:buNone/>
            </a:pP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91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8080"/>
            <a:ext cx="10515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縱然世界棄絕我，撒旦來試探我，</a:t>
            </a:r>
            <a:endParaRPr 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卻靠耶穌能過得勝生活；</a:t>
            </a:r>
          </a:p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主是晨星燦爛光華，是谷中百合花，</a:t>
            </a:r>
          </a:p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萬人中救主最美好我愛祂。</a:t>
            </a:r>
            <a:endParaRPr 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endParaRPr 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主  永不把我捨棄，我主何等仁慈，</a:t>
            </a:r>
          </a:p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我要忠誠信靠遵行主意旨，</a:t>
            </a:r>
          </a:p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雖有烈火繞我身旁，任遭何事不慌，</a:t>
            </a:r>
          </a:p>
          <a:p>
            <a:pPr marL="0" indent="0" algn="ctr">
              <a:buNone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主賜嗎哪餧養我靈得健壯。</a:t>
            </a:r>
          </a:p>
          <a:p>
            <a:pPr marL="0" indent="0" algn="ctr">
              <a:buNone/>
            </a:pP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03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595"/>
            <a:ext cx="10515600" cy="484568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那 日在天見主面，享受主愛甘甜，</a:t>
            </a:r>
            <a:endParaRPr 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有快樂江河長流至永年。</a:t>
            </a:r>
          </a:p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主是晨星燦爛光華，是谷中百合花，</a:t>
            </a:r>
          </a:p>
          <a:p>
            <a:pPr marL="0" indent="0" algn="ctr">
              <a:buNone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萬人中救主最美好我愛祂。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200" y="914400"/>
            <a:ext cx="5410200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我知道 有一天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黑夜將成為過去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黎明的光 越照越明 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</a:rPr>
              <a:t>照亮永恒的盼望</a:t>
            </a:r>
            <a:endParaRPr lang="en-US" altLang="zh-CN" sz="4400" b="1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169160" y="1076960"/>
            <a:ext cx="7714615" cy="493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250" y="0"/>
            <a:ext cx="6831965" cy="6720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799080" y="0"/>
            <a:ext cx="627126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Straight Connector 1"/>
          <p:cNvCxnSpPr/>
          <p:nvPr/>
        </p:nvCxnSpPr>
        <p:spPr>
          <a:xfrm flipV="1">
            <a:off x="5060950" y="4104640"/>
            <a:ext cx="542925" cy="114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789680" y="5086350"/>
            <a:ext cx="612775" cy="120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2068195" y="973455"/>
            <a:ext cx="7802880" cy="5554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神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使用</a:t>
            </a:r>
            <a:r>
              <a:rPr lang="zh-CN" alt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你的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敵人內部的矛盾</a:t>
            </a:r>
            <a:b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來替你解圍</a:t>
            </a:r>
            <a:r>
              <a:rPr lang="zh-CN" alt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Microsoft JhengHei" panose="020B0604030504040204" charset="-120"/>
                <a:ea typeface="Microsoft JhengHei" panose="020B0604030504040204" charset="-120"/>
              </a:rPr>
              <a:t>萬事互相效力，</a:t>
            </a:r>
            <a:br>
              <a:rPr lang="en-US" b="1"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b="1">
                <a:latin typeface="Microsoft JhengHei" panose="020B0604030504040204" charset="-120"/>
                <a:ea typeface="Microsoft JhengHei" panose="020B0604030504040204" charset="-120"/>
              </a:rPr>
              <a:t>叫愛神的人得益處.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2095"/>
            <a:ext cx="9144000" cy="1195705"/>
          </a:xfrm>
        </p:spPr>
        <p:txBody>
          <a:bodyPr/>
          <a:lstStyle/>
          <a:p>
            <a:r>
              <a:rPr lang="zh-CN" altLang="en-US" sz="440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羅馬書</a:t>
            </a:r>
            <a:r>
              <a:rPr lang="en-US" altLang="zh-CN" sz="440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8:28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1983105" y="511810"/>
            <a:ext cx="7765415" cy="597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9290" y="318135"/>
            <a:ext cx="8061325" cy="6221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876425" y="436245"/>
            <a:ext cx="8048625" cy="6042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JhengHei</vt:lpstr>
      <vt:lpstr>Arial</vt:lpstr>
      <vt:lpstr>Calibri</vt:lpstr>
      <vt:lpstr>Calibri Light</vt:lpstr>
      <vt:lpstr>Office Theme</vt:lpstr>
      <vt:lpstr>Custom Design</vt:lpstr>
      <vt:lpstr>江山恩仇錄 #12    后翼棄兵神掌權   The Queen’s Gambit     </vt:lpstr>
      <vt:lpstr>PowerPoint Presentation</vt:lpstr>
      <vt:lpstr>PowerPoint Presentation</vt:lpstr>
      <vt:lpstr>PowerPoint Presentation</vt:lpstr>
      <vt:lpstr>神使用你的敵人內部的矛盾 來替你解圍。</vt:lpstr>
      <vt:lpstr>萬事互相效力， 叫愛神的人得益處.</vt:lpstr>
      <vt:lpstr>PowerPoint Presentation</vt:lpstr>
      <vt:lpstr>PowerPoint Presentation</vt:lpstr>
      <vt:lpstr>PowerPoint Presentation</vt:lpstr>
      <vt:lpstr> 你們在外邦人中應當品行端正，叫那些毀謗你們是作惡的，因看見你們的好行為，便在鑒察的日子歸榮耀給神。</vt:lpstr>
      <vt:lpstr>誠通四海，信達天下</vt:lpstr>
      <vt:lpstr>PowerPoint Presentation</vt:lpstr>
      <vt:lpstr>谷中百合花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Fang, Michelle</dc:creator>
  <cp:lastModifiedBy>Fang, Michelle</cp:lastModifiedBy>
  <cp:revision>53</cp:revision>
  <dcterms:created xsi:type="dcterms:W3CDTF">2021-08-31T16:49:00Z</dcterms:created>
  <dcterms:modified xsi:type="dcterms:W3CDTF">2022-02-20T07:28:59Z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A19044F0BD3B4F9BA7C30B1CFBAC3DC1</vt:lpwstr>
  </property>
  <property fmtid="{D5CDD505-2E9C-101B-9397-08002B2CF9AE}" pid="3" name="KSOProductBuildVer">
    <vt:lpwstr>1033-11.2.0.10382</vt:lpwstr>
  </property>
</Properties>
</file>