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69" r:id="rId4"/>
    <p:sldId id="259" r:id="rId5"/>
    <p:sldId id="261" r:id="rId6"/>
    <p:sldId id="262" r:id="rId7"/>
    <p:sldId id="280" r:id="rId8"/>
    <p:sldId id="281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67485" y="425450"/>
            <a:ext cx="9144000" cy="1839595"/>
          </a:xfrm>
        </p:spPr>
        <p:txBody>
          <a:bodyPr>
            <a:normAutofit fontScale="90000"/>
          </a:bodyPr>
          <a:lstStyle/>
          <a:p>
            <a:pPr>
              <a:lnSpc>
                <a:spcPct val="60000"/>
              </a:lnSpc>
            </a:pPr>
            <a:r>
              <a:rPr lang="zh-CN" altLang="en-US" sz="3600" u="sng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江山恩仇錄</a:t>
            </a:r>
            <a:r>
              <a:rPr lang="en-US" altLang="zh-CN" sz="3600" i="1" u="sng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en-US" sz="3600" u="sng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#13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b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b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zh-CN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領袖氣質渾天成</a:t>
            </a:r>
            <a:r>
              <a:rPr lang="en-US" sz="3555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b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sz="3110" b="1">
                <a:latin typeface="Arial" panose="020B0604020202020204" pitchFamily="34" charset="0"/>
                <a:ea typeface="Microsoft JhengHei" panose="020B0604030504040204" charset="-120"/>
                <a:cs typeface="Arial" panose="020B0604020202020204" pitchFamily="34" charset="0"/>
              </a:rPr>
              <a:t>  </a:t>
            </a: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 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6173470"/>
            <a:ext cx="9144000" cy="505460"/>
          </a:xfrm>
        </p:spPr>
        <p:txBody>
          <a:bodyPr>
            <a:normAutofit fontScale="55000"/>
          </a:bodyPr>
          <a:lstStyle/>
          <a:p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撒母耳</a:t>
            </a:r>
            <a:r>
              <a:rPr lang="zh-CN" alt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記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上 </a:t>
            </a:r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30</a:t>
            </a:r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：</a:t>
            </a:r>
            <a:r>
              <a:rPr lang="en-US" altLang="zh-CN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1-31</a:t>
            </a:r>
            <a:endParaRPr lang="en-US" altLang="zh-CN" sz="4000" b="1">
              <a:latin typeface="Microsoft JhengHei" panose="020B0604030504040204" charset="-120"/>
              <a:ea typeface="SimSun" panose="02010600030101010101" pitchFamily="2" charset="-122"/>
              <a:cs typeface="Microsoft JhengHei" panose="020B0604030504040204" charset="-120"/>
              <a:sym typeface="+mn-ea"/>
            </a:endParaRPr>
          </a:p>
        </p:txBody>
      </p:sp>
      <p:pic>
        <p:nvPicPr>
          <p:cNvPr id="102" name="Picture 101"/>
          <p:cNvPicPr/>
          <p:nvPr/>
        </p:nvPicPr>
        <p:blipFill>
          <a:blip r:embed="rId2"/>
          <a:stretch>
            <a:fillRect/>
          </a:stretch>
        </p:blipFill>
        <p:spPr>
          <a:xfrm>
            <a:off x="1864360" y="2264410"/>
            <a:ext cx="8350250" cy="358711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2381250" y="0"/>
            <a:ext cx="6831965" cy="67208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605790" y="99060"/>
            <a:ext cx="10980420" cy="66598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2799080" y="0"/>
            <a:ext cx="6271260" cy="685800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2" name="Straight Connector 1"/>
          <p:cNvCxnSpPr/>
          <p:nvPr/>
        </p:nvCxnSpPr>
        <p:spPr>
          <a:xfrm flipV="1">
            <a:off x="5060950" y="4104640"/>
            <a:ext cx="542925" cy="1143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V="1">
            <a:off x="3789680" y="5086350"/>
            <a:ext cx="612775" cy="1206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耶和華必世世代代</a:t>
            </a:r>
            <a:br>
              <a:rPr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與亞瑪力人爭戰。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28440"/>
            <a:ext cx="9144000" cy="1229360"/>
          </a:xfrm>
        </p:spPr>
        <p:txBody>
          <a:bodyPr/>
          <a:lstStyle/>
          <a:p>
            <a:r>
              <a:rPr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出17: 16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690" y="1122680"/>
            <a:ext cx="9914255" cy="2387600"/>
          </a:xfrm>
        </p:spPr>
        <p:txBody>
          <a:bodyPr/>
          <a:lstStyle/>
          <a:p>
            <a:r>
              <a:rPr lang="en-US" b="1">
                <a:latin typeface="Microsoft JhengHei" panose="020B0604030504040204" charset="-120"/>
                <a:ea typeface="Microsoft JhengHei" panose="020B0604030504040204" charset="-120"/>
              </a:rPr>
              <a:t>你的孩子沒有選擇你的權利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62095"/>
            <a:ext cx="9144000" cy="1195705"/>
          </a:xfrm>
        </p:spPr>
        <p:txBody>
          <a:bodyPr/>
          <a:lstStyle/>
          <a:p>
            <a:endParaRPr lang="en-US" sz="44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87120" y="1122680"/>
            <a:ext cx="10074910" cy="3284220"/>
          </a:xfrm>
        </p:spPr>
        <p:txBody>
          <a:bodyPr>
            <a:normAutofit/>
          </a:bodyPr>
          <a:lstStyle/>
          <a:p>
            <a: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  <a:t>人生最後會成爲悲劇，</a:t>
            </a:r>
            <a:b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</a:br>
            <a: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  <a:t>不是因爲人生太短，</a:t>
            </a:r>
            <a:b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</a:br>
            <a:r>
              <a:rPr lang="en-US" sz="5400" b="1">
                <a:latin typeface="Microsoft JhengHei" panose="020B0604030504040204" charset="-120"/>
                <a:ea typeface="Microsoft JhengHei" panose="020B0604030504040204" charset="-120"/>
              </a:rPr>
              <a:t>是因爲我們沒有及早做改變。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4809490"/>
            <a:ext cx="9144000" cy="448310"/>
          </a:xfrm>
        </p:spPr>
        <p:txBody>
          <a:bodyPr>
            <a:normAutofit lnSpcReduction="10000"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領袖特質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AutoNum type="arabicPeriod"/>
            </a:pP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內心</a:t>
            </a:r>
            <a:r>
              <a:rPr 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堅定</a:t>
            </a:r>
          </a:p>
          <a:p>
            <a:pPr marL="914400" indent="-914400">
              <a:buAutoNum type="arabicPeriod"/>
            </a:pPr>
            <a:r>
              <a:rPr 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倚靠耶和華</a:t>
            </a:r>
          </a:p>
          <a:p>
            <a:pPr marL="914400" indent="-914400">
              <a:buAutoNum type="arabicPeriod"/>
            </a:pP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以</a:t>
            </a:r>
            <a:r>
              <a:rPr 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善待人</a:t>
            </a:r>
          </a:p>
          <a:p>
            <a:pPr marL="914400" indent="-914400">
              <a:buAutoNum type="arabicPeriod"/>
            </a:pPr>
            <a:r>
              <a:rPr 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寬大公平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585" y="1169035"/>
            <a:ext cx="11179810" cy="3801110"/>
          </a:xfrm>
        </p:spPr>
        <p:txBody>
          <a:bodyPr>
            <a:normAutofit fontScale="90000"/>
          </a:bodyPr>
          <a:lstStyle/>
          <a:p>
            <a:r>
              <a:rPr sz="4445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6</a:t>
            </a:r>
            <a:r>
              <a:rPr sz="4445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 按 我 們 所 得 的 恩 賜 ， 各 有 不 同</a:t>
            </a:r>
            <a:r>
              <a:rPr sz="4445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 。 或 說 預 言 ， 就 當 照 著 信 心 的 程 度 說 預 言 ，7 或 作 執 事 ， 就 當 專 一 執 事 ； 或 作 教 導 的 ， 就 當 專 一 教 導 ；8 或 作 勸 化 的 ， 就 當 專 一 勸 化 ； </a:t>
            </a:r>
            <a:r>
              <a:rPr sz="4445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施 捨 的</a:t>
            </a:r>
            <a:r>
              <a:rPr sz="4445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 ， 就 當 誠 實 ； </a:t>
            </a:r>
            <a:r>
              <a:rPr sz="4445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治 理 的</a:t>
            </a:r>
            <a:r>
              <a:rPr sz="4445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 ， 就 當 殷 勤 ；</a:t>
            </a:r>
            <a:r>
              <a:rPr sz="4445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 憐 憫 人</a:t>
            </a:r>
            <a:r>
              <a:rPr sz="4445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 的 ， 就 當 甘 心 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6200" y="5350510"/>
            <a:ext cx="9144000" cy="1069340"/>
          </a:xfrm>
        </p:spPr>
        <p:txBody>
          <a:bodyPr/>
          <a:lstStyle/>
          <a:p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羅馬書</a:t>
            </a:r>
            <a:r>
              <a: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12：8-9</a:t>
            </a:r>
            <a:endParaRPr lang="en-US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Widescreen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Microsoft JhengHei</vt:lpstr>
      <vt:lpstr>Arial</vt:lpstr>
      <vt:lpstr>Calibri</vt:lpstr>
      <vt:lpstr>Calibri Light</vt:lpstr>
      <vt:lpstr>Office Theme</vt:lpstr>
      <vt:lpstr>江山恩仇錄 #13    領袖氣質渾天成        </vt:lpstr>
      <vt:lpstr>PowerPoint Presentation</vt:lpstr>
      <vt:lpstr>PowerPoint Presentation</vt:lpstr>
      <vt:lpstr>PowerPoint Presentation</vt:lpstr>
      <vt:lpstr>耶和華必世世代代 與亞瑪力人爭戰。</vt:lpstr>
      <vt:lpstr>你的孩子沒有選擇你的權利</vt:lpstr>
      <vt:lpstr>人生最後會成爲悲劇， 不是因爲人生太短， 是因爲我們沒有及早做改變。</vt:lpstr>
      <vt:lpstr>領袖特質</vt:lpstr>
      <vt:lpstr>6 按 我 們 所 得 的 恩 賜 ， 各 有 不 同 。 或 說 預 言 ， 就 當 照 著 信 心 的 程 度 說 預 言 ，7 或 作 執 事 ， 就 當 專 一 執 事 ； 或 作 教 導 的 ， 就 當 專 一 教 導 ；8 或 作 勸 化 的 ， 就 當 專 一 勸 化 ； 施 捨 的 ， 就 當 誠 實 ； 治 理 的 ， 就 當 殷 勤 ； 憐 憫 人 的 ， 就 當 甘 心 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江山恩仇錄 #12    后翼棄兵神掌權   The Queen’s Gambit</dc:title>
  <dc:creator>16508</dc:creator>
  <cp:lastModifiedBy>Fang, Michelle</cp:lastModifiedBy>
  <cp:revision>5</cp:revision>
  <dcterms:created xsi:type="dcterms:W3CDTF">2021-12-07T22:39:00Z</dcterms:created>
  <dcterms:modified xsi:type="dcterms:W3CDTF">2022-02-20T07:27:30Z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2E4AC8BAC0E54F509BBD58275C9D2440</vt:lpwstr>
  </property>
  <property fmtid="{D5CDD505-2E9C-101B-9397-08002B2CF9AE}" pid="3" name="KSOProductBuildVer">
    <vt:lpwstr>1033-11.2.0.10382</vt:lpwstr>
  </property>
</Properties>
</file>