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0" r:id="rId2"/>
  </p:sldMasterIdLst>
  <p:notesMasterIdLst>
    <p:notesMasterId r:id="rId10"/>
  </p:notesMasterIdLst>
  <p:sldIdLst>
    <p:sldId id="1201" r:id="rId3"/>
    <p:sldId id="1202" r:id="rId4"/>
    <p:sldId id="1203" r:id="rId5"/>
    <p:sldId id="1204" r:id="rId6"/>
    <p:sldId id="1207" r:id="rId7"/>
    <p:sldId id="1205" r:id="rId8"/>
    <p:sldId id="1206" r:id="rId9"/>
  </p:sldIdLst>
  <p:sldSz cx="9144000" cy="6858000" type="screen4x3"/>
  <p:notesSz cx="6858000" cy="9144000"/>
  <p:defaultTextStyle>
    <a:defPPr>
      <a:defRPr lang="en-US"/>
    </a:defPPr>
    <a:lvl1pPr marL="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740000"/>
    <a:srgbClr val="CCFFCC"/>
    <a:srgbClr val="1B1B55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AB1D8-4F07-4377-90B8-4BED78D0FA11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CB0D-E2A7-47E3-9521-683F1479F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564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1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9109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fa581232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fa581232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2245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f5477fda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f5477fda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1657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f5477fda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f5477fda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0438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fbbd8c37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fbbd8c37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414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fa581232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dfa5812321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3222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dfa58123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dfa58123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2058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76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0575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45327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81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924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57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335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076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716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4446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264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030546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149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18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226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728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7074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4590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534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5201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6962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9715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9282626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4431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51900" y="1822850"/>
            <a:ext cx="8520600" cy="207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r>
              <a:rPr lang="en"/>
              <a:t>以便以謝 </a:t>
            </a:r>
            <a:r>
              <a:rPr lang="en" sz="3300">
                <a:solidFill>
                  <a:srgbClr val="000050"/>
                </a:solidFill>
                <a:latin typeface="Roboto"/>
                <a:ea typeface="Roboto"/>
                <a:cs typeface="Roboto"/>
                <a:sym typeface="Roboto"/>
              </a:rPr>
              <a:t>-- </a:t>
            </a:r>
            <a:r>
              <a:rPr lang="en" sz="3600">
                <a:solidFill>
                  <a:srgbClr val="000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米斯巴之戰</a:t>
            </a:r>
            <a:endParaRPr sz="3600">
              <a:solidFill>
                <a:srgbClr val="000050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r>
              <a:rPr lang="en" sz="3800">
                <a:solidFill>
                  <a:srgbClr val="000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Stone of Help</a:t>
            </a:r>
            <a:endParaRPr sz="3800">
              <a:solidFill>
                <a:srgbClr val="000050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51900" y="43945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spcBef>
                <a:spcPts val="1200"/>
              </a:spcBef>
              <a:buClr>
                <a:schemeClr val="dk1"/>
              </a:buClr>
              <a:buSzPts val="1100"/>
            </a:pPr>
            <a:r>
              <a:rPr lang="en" sz="2600">
                <a:solidFill>
                  <a:srgbClr val="000050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撒母耳記上 7:7-13</a:t>
            </a:r>
            <a:endParaRPr sz="26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6" name="Google Shape;56;p13"/>
          <p:cNvCxnSpPr>
            <a:endCxn id="54" idx="2"/>
          </p:cNvCxnSpPr>
          <p:nvPr/>
        </p:nvCxnSpPr>
        <p:spPr>
          <a:xfrm>
            <a:off x="4612200" y="390125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49400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300810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r>
              <a:rPr lang="en"/>
              <a:t>你的信心，是實的、還是虛的？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013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/>
          </a:p>
        </p:txBody>
      </p:sp>
      <p:pic>
        <p:nvPicPr>
          <p:cNvPr id="68" name="Google Shape;68;p15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7624" y="44624"/>
            <a:ext cx="6912768" cy="669674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9" name="Google Shape;69;p15"/>
          <p:cNvCxnSpPr/>
          <p:nvPr/>
        </p:nvCxnSpPr>
        <p:spPr>
          <a:xfrm>
            <a:off x="3779912" y="4797152"/>
            <a:ext cx="432048" cy="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0" name="Google Shape;70;p15"/>
          <p:cNvCxnSpPr/>
          <p:nvPr/>
        </p:nvCxnSpPr>
        <p:spPr>
          <a:xfrm>
            <a:off x="4067944" y="4365104"/>
            <a:ext cx="360040" cy="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75884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/>
          </a:p>
        </p:txBody>
      </p:sp>
      <p:pic>
        <p:nvPicPr>
          <p:cNvPr id="77" name="Google Shape;77;p16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504" y="404664"/>
            <a:ext cx="8928992" cy="612068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Google Shape;78;p16"/>
          <p:cNvCxnSpPr/>
          <p:nvPr/>
        </p:nvCxnSpPr>
        <p:spPr>
          <a:xfrm>
            <a:off x="5364088" y="3573016"/>
            <a:ext cx="432048" cy="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9" name="Google Shape;79;p16"/>
          <p:cNvCxnSpPr/>
          <p:nvPr/>
        </p:nvCxnSpPr>
        <p:spPr>
          <a:xfrm flipV="1">
            <a:off x="1403648" y="4365104"/>
            <a:ext cx="432048" cy="990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1" name="Google Shape;81;p16"/>
          <p:cNvCxnSpPr/>
          <p:nvPr/>
        </p:nvCxnSpPr>
        <p:spPr>
          <a:xfrm>
            <a:off x="4067944" y="1700808"/>
            <a:ext cx="512931" cy="0"/>
          </a:xfrm>
          <a:prstGeom prst="straightConnector1">
            <a:avLst/>
          </a:prstGeom>
          <a:noFill/>
          <a:ln w="2857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2" name="Google Shape;82;p16"/>
          <p:cNvCxnSpPr/>
          <p:nvPr/>
        </p:nvCxnSpPr>
        <p:spPr>
          <a:xfrm>
            <a:off x="2260325" y="2384225"/>
            <a:ext cx="713400" cy="0"/>
          </a:xfrm>
          <a:prstGeom prst="straightConnector1">
            <a:avLst/>
          </a:prstGeom>
          <a:noFill/>
          <a:ln w="1905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3" name="Google Shape;83;p16"/>
          <p:cNvCxnSpPr/>
          <p:nvPr/>
        </p:nvCxnSpPr>
        <p:spPr>
          <a:xfrm>
            <a:off x="2973725" y="4941168"/>
            <a:ext cx="518155" cy="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4" name="Google Shape;84;p16"/>
          <p:cNvCxnSpPr/>
          <p:nvPr/>
        </p:nvCxnSpPr>
        <p:spPr>
          <a:xfrm>
            <a:off x="2617025" y="4149080"/>
            <a:ext cx="514815" cy="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5" name="Google Shape;85;p16"/>
          <p:cNvCxnSpPr/>
          <p:nvPr/>
        </p:nvCxnSpPr>
        <p:spPr>
          <a:xfrm>
            <a:off x="6156176" y="3212976"/>
            <a:ext cx="504056" cy="0"/>
          </a:xfrm>
          <a:prstGeom prst="straightConnector1">
            <a:avLst/>
          </a:pr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84;p16"/>
          <p:cNvCxnSpPr/>
          <p:nvPr/>
        </p:nvCxnSpPr>
        <p:spPr>
          <a:xfrm>
            <a:off x="4129193" y="4509120"/>
            <a:ext cx="514815" cy="0"/>
          </a:xfrm>
          <a:prstGeom prst="straightConnector1">
            <a:avLst/>
          </a:prstGeom>
          <a:noFill/>
          <a:ln w="28575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653367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13022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GB" sz="5200" u="sng">
                <a:solidFill>
                  <a:schemeClr val="dk1"/>
                </a:solidFill>
              </a:rPr>
              <a:t>以便</a:t>
            </a:r>
            <a:r>
              <a:rPr lang="en-GB" sz="5200">
                <a:solidFill>
                  <a:schemeClr val="dk1"/>
                </a:solidFill>
              </a:rPr>
              <a:t>       </a:t>
            </a:r>
            <a:r>
              <a:rPr lang="en-GB" sz="5200" u="sng">
                <a:solidFill>
                  <a:schemeClr val="dk1"/>
                </a:solidFill>
              </a:rPr>
              <a:t>以謝</a:t>
            </a:r>
            <a:endParaRPr sz="5200" u="sng">
              <a:solidFill>
                <a:schemeClr val="dk1"/>
              </a:solidFill>
            </a:endParaRPr>
          </a:p>
          <a:p>
            <a:pPr marL="0" indent="0" algn="ctr">
              <a:lnSpc>
                <a:spcPct val="100000"/>
              </a:lnSpc>
              <a:buNone/>
            </a:pPr>
            <a:endParaRPr sz="5200">
              <a:solidFill>
                <a:schemeClr val="dk1"/>
              </a:solidFill>
            </a:endParaRPr>
          </a:p>
          <a:p>
            <a:pPr marL="0" indent="0" algn="ctr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r>
              <a:rPr lang="en-GB" sz="5200">
                <a:solidFill>
                  <a:schemeClr val="dk1"/>
                </a:solidFill>
              </a:rPr>
              <a:t>Stone       Help</a:t>
            </a:r>
            <a:endParaRPr sz="520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6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1302274"/>
            <a:ext cx="8520600" cy="9745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spcBef>
                <a:spcPts val="1200"/>
              </a:spcBef>
              <a:buSzPts val="1100"/>
            </a:pPr>
            <a:r>
              <a:rPr lang="en" sz="300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以便以謝 - Stone of Help</a:t>
            </a:r>
            <a:endParaRPr sz="3000"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2009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457200">
              <a:lnSpc>
                <a:spcPct val="100000"/>
              </a:lnSpc>
              <a:spcBef>
                <a:spcPts val="1200"/>
              </a:spcBef>
              <a:buNone/>
            </a:pPr>
            <a:endParaRPr sz="300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indent="-419100">
              <a:lnSpc>
                <a:spcPct val="100000"/>
              </a:lnSpc>
              <a:spcBef>
                <a:spcPts val="1200"/>
              </a:spcBef>
              <a:buClr>
                <a:srgbClr val="333333"/>
              </a:buClr>
              <a:buSzPts val="3000"/>
              <a:buFont typeface="Roboto"/>
              <a:buAutoNum type="arabicPeriod"/>
            </a:pPr>
            <a:r>
              <a:rPr lang="en" sz="300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每走完一步艱難的道路，要立下感恩的紀念</a:t>
            </a:r>
            <a:endParaRPr sz="300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indent="-419100">
              <a:lnSpc>
                <a:spcPct val="150000"/>
              </a:lnSpc>
              <a:buClr>
                <a:srgbClr val="333333"/>
              </a:buClr>
              <a:buSzPts val="3000"/>
              <a:buFont typeface="Roboto"/>
              <a:buAutoNum type="arabicPeriod"/>
            </a:pPr>
            <a:r>
              <a:rPr lang="en" sz="300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祂的怒氣是在保護他所愛的子民</a:t>
            </a:r>
            <a:endParaRPr sz="300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indent="-419100">
              <a:lnSpc>
                <a:spcPct val="100000"/>
              </a:lnSpc>
              <a:buClr>
                <a:srgbClr val="333333"/>
              </a:buClr>
              <a:buSzPts val="3000"/>
              <a:buFont typeface="Roboto"/>
              <a:buAutoNum type="arabicPeriod"/>
            </a:pPr>
            <a:r>
              <a:rPr lang="en" sz="300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想到自己的失敗，就記得神的拯救</a:t>
            </a:r>
            <a:endParaRPr sz="300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  <a:p>
            <a:pPr marL="0" indent="457200">
              <a:lnSpc>
                <a:spcPct val="100000"/>
              </a:lnSpc>
              <a:spcBef>
                <a:spcPts val="1200"/>
              </a:spcBef>
              <a:buClr>
                <a:schemeClr val="dk1"/>
              </a:buClr>
              <a:buSzPts val="1100"/>
              <a:buNone/>
            </a:pPr>
            <a:endParaRPr sz="300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782902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>
            <a:spLocks noGrp="1"/>
          </p:cNvSpPr>
          <p:nvPr>
            <p:ph type="title"/>
          </p:nvPr>
        </p:nvSpPr>
        <p:spPr>
          <a:xfrm>
            <a:off x="311700" y="2468950"/>
            <a:ext cx="8520600" cy="138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indent="457200">
              <a:spcBef>
                <a:spcPts val="1200"/>
              </a:spcBef>
              <a:buSzPts val="1100"/>
            </a:pPr>
            <a:r>
              <a:rPr lang="en" sz="480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  <a:cs typeface="Roboto"/>
                <a:sym typeface="Roboto"/>
              </a:rPr>
              <a:t>那惜福的、必將蒙福</a:t>
            </a:r>
            <a:endParaRPr sz="4800">
              <a:latin typeface="黑体" panose="02010609060101010101" pitchFamily="49" charset="-122"/>
              <a:ea typeface="黑体" panose="02010609060101010101" pitchFamily="49" charset="-122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08203512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2891</TotalTime>
  <Words>33</Words>
  <Application>Microsoft Office PowerPoint</Application>
  <PresentationFormat>On-screen Show (4:3)</PresentationFormat>
  <Paragraphs>13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黑体</vt:lpstr>
      <vt:lpstr>Arial</vt:lpstr>
      <vt:lpstr>Calibri</vt:lpstr>
      <vt:lpstr>Roboto</vt:lpstr>
      <vt:lpstr>Simple Light</vt:lpstr>
      <vt:lpstr>1_Simple Light</vt:lpstr>
      <vt:lpstr>以便以謝 -- 米斯巴之戰 Stone of Help</vt:lpstr>
      <vt:lpstr>你的信心，是實的、還是虛的？</vt:lpstr>
      <vt:lpstr>PowerPoint Presentation</vt:lpstr>
      <vt:lpstr>PowerPoint Presentation</vt:lpstr>
      <vt:lpstr>PowerPoint Presentation</vt:lpstr>
      <vt:lpstr>以便以謝 - Stone of Help</vt:lpstr>
      <vt:lpstr>那惜福的、必將蒙福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Ping</dc:creator>
  <cp:lastModifiedBy>Michelle Fang</cp:lastModifiedBy>
  <cp:revision>456</cp:revision>
  <dcterms:created xsi:type="dcterms:W3CDTF">2019-04-26T02:41:03Z</dcterms:created>
  <dcterms:modified xsi:type="dcterms:W3CDTF">2022-04-26T02:41:08Z</dcterms:modified>
</cp:coreProperties>
</file>