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381" r:id="rId1"/>
  </p:sldMasterIdLst>
  <p:notesMasterIdLst>
    <p:notesMasterId r:id="rId7"/>
  </p:notesMasterIdLst>
  <p:sldIdLst>
    <p:sldId id="825" r:id="rId2"/>
    <p:sldId id="826" r:id="rId3"/>
    <p:sldId id="827" r:id="rId4"/>
    <p:sldId id="828" r:id="rId5"/>
    <p:sldId id="829" r:id="rId6"/>
  </p:sldIdLst>
  <p:sldSz cx="9144000" cy="5143500" type="screen16x9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EEE9D2"/>
    <a:srgbClr val="F6FFDD"/>
    <a:srgbClr val="EEFFBD"/>
    <a:srgbClr val="E6FFA0"/>
    <a:srgbClr val="FFCC29"/>
    <a:srgbClr val="296165"/>
    <a:srgbClr val="333333"/>
    <a:srgbClr val="4D4D4D"/>
    <a:srgbClr val="FFD3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55" autoAdjust="0"/>
    <p:restoredTop sz="93428" autoAdjust="0"/>
  </p:normalViewPr>
  <p:slideViewPr>
    <p:cSldViewPr>
      <p:cViewPr varScale="1">
        <p:scale>
          <a:sx n="82" d="100"/>
          <a:sy n="82" d="100"/>
        </p:scale>
        <p:origin x="696" y="5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A8ADFD5B-A66C-449C-B6E8-FB716D07777D}" type="datetimeFigureOut">
              <a:rPr lang="en-US" smtClean="0"/>
              <a:pPr/>
              <a:t>4/25/2022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CA5D3BF3-D352-46FC-8343-31F56E6730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085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8059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e21bb3a2b3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e21bb3a2b3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78065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e21bb3a2b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e21bb3a2b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640445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e21bb3a2b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e21bb3a2b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202578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e21bb3a2b3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e21bb3a2b3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27234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036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961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04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995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628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775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751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973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304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216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124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29709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4382" r:id="rId1"/>
    <p:sldLayoutId id="2147484383" r:id="rId2"/>
    <p:sldLayoutId id="2147484384" r:id="rId3"/>
    <p:sldLayoutId id="2147484385" r:id="rId4"/>
    <p:sldLayoutId id="2147484386" r:id="rId5"/>
    <p:sldLayoutId id="2147484387" r:id="rId6"/>
    <p:sldLayoutId id="2147484388" r:id="rId7"/>
    <p:sldLayoutId id="2147484389" r:id="rId8"/>
    <p:sldLayoutId id="2147484390" r:id="rId9"/>
    <p:sldLayoutId id="2147484391" r:id="rId10"/>
    <p:sldLayoutId id="2147484392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J9QVlkNgZQ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GB" sz="6000">
                <a:latin typeface="微软雅黑" panose="020B0503020204020204" pitchFamily="34" charset="-122"/>
                <a:ea typeface="微软雅黑" panose="020B0503020204020204" pitchFamily="34" charset="-122"/>
                <a:cs typeface="Roboto" panose="02000000000000000000"/>
                <a:sym typeface="Roboto" panose="02000000000000000000"/>
              </a:rPr>
              <a:t>生命影響生命</a:t>
            </a: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GB" sz="360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" panose="02000000000000000000"/>
                <a:sym typeface="Roboto" panose="02000000000000000000"/>
              </a:rPr>
              <a:t>雅各書5：19-20</a:t>
            </a:r>
            <a:endParaRPr sz="3600">
              <a:latin typeface="微软雅黑" panose="020B0503020204020204" pitchFamily="34" charset="-122"/>
              <a:ea typeface="微软雅黑" panose="020B0503020204020204" pitchFamily="34" charset="-122"/>
              <a:cs typeface="Roboto" panose="02000000000000000000"/>
              <a:sym typeface="Roboto" panose="020000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2411660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163750"/>
            <a:ext cx="8520600" cy="65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1000"/>
              <a:buFont typeface="Arial" panose="020B0604020202020204"/>
              <a:buNone/>
            </a:pPr>
            <a:r>
              <a:rPr lang="en-GB" sz="3600">
                <a:latin typeface="微软雅黑" panose="020B0503020204020204" pitchFamily="34" charset="-122"/>
                <a:ea typeface="微软雅黑" panose="020B0503020204020204" pitchFamily="34" charset="-122"/>
                <a:cs typeface="Roboto" panose="02000000000000000000"/>
                <a:sym typeface="Roboto" panose="02000000000000000000"/>
              </a:rPr>
              <a:t>雅各書</a:t>
            </a:r>
            <a:r>
              <a:rPr lang="en-GB" sz="3600" i="1">
                <a:latin typeface="微软雅黑" panose="020B0503020204020204" pitchFamily="34" charset="-122"/>
                <a:ea typeface="微软雅黑" panose="020B0503020204020204" pitchFamily="34" charset="-122"/>
                <a:cs typeface="Roboto" panose="02000000000000000000"/>
                <a:sym typeface="Roboto" panose="02000000000000000000"/>
              </a:rPr>
              <a:t>5：19-20</a:t>
            </a: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120550" y="853900"/>
            <a:ext cx="8947250" cy="40038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GB" sz="2000" b="1">
                <a:solidFill>
                  <a:schemeClr val="dk1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Roboto" panose="02000000000000000000"/>
                <a:sym typeface="Roboto" panose="02000000000000000000"/>
              </a:rPr>
              <a:t>19</a:t>
            </a:r>
            <a:r>
              <a:rPr lang="en-GB" sz="2600" b="1">
                <a:solidFill>
                  <a:schemeClr val="dk1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Microsoft JhengHei" panose="020B0604030504040204" pitchFamily="34" charset="-120"/>
                <a:sym typeface="Roboto" panose="02000000000000000000"/>
              </a:rPr>
              <a:t> </a:t>
            </a:r>
            <a:r>
              <a:rPr lang="en-GB" sz="2600">
                <a:solidFill>
                  <a:schemeClr val="dk1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Microsoft JhengHei" panose="020B0604030504040204" pitchFamily="34" charset="-120"/>
                <a:sym typeface="Roboto" panose="02000000000000000000"/>
              </a:rPr>
              <a:t>我的弟兄們，你們中間若有失迷真道的，有人使他回轉，</a:t>
            </a:r>
            <a:endParaRPr sz="2600">
              <a:solidFill>
                <a:schemeClr val="dk1"/>
              </a:solidFill>
              <a:highlight>
                <a:srgbClr val="FFFFFF"/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Microsoft JhengHei" panose="020B0604030504040204" pitchFamily="34" charset="-120"/>
              <a:sym typeface="Roboto" panose="02000000000000000000"/>
            </a:endParaRPr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GB" sz="2000" b="1">
                <a:solidFill>
                  <a:schemeClr val="dk1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Microsoft JhengHei" panose="020B0604030504040204" pitchFamily="34" charset="-120"/>
                <a:sym typeface="Roboto" panose="02000000000000000000"/>
              </a:rPr>
              <a:t>20</a:t>
            </a:r>
            <a:r>
              <a:rPr lang="en-GB" sz="2600" b="1">
                <a:solidFill>
                  <a:schemeClr val="dk1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Microsoft JhengHei" panose="020B0604030504040204" pitchFamily="34" charset="-120"/>
                <a:sym typeface="Roboto" panose="02000000000000000000"/>
              </a:rPr>
              <a:t> </a:t>
            </a:r>
            <a:r>
              <a:rPr lang="en-GB" sz="2600">
                <a:solidFill>
                  <a:schemeClr val="dk1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Microsoft JhengHei" panose="020B0604030504040204" pitchFamily="34" charset="-120"/>
                <a:sym typeface="Roboto" panose="02000000000000000000"/>
              </a:rPr>
              <a:t>這人該知道叫一個罪人從迷路上轉回，便是救一個靈魂不</a:t>
            </a:r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GB" sz="2600">
                <a:solidFill>
                  <a:schemeClr val="dk1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Microsoft JhengHei" panose="020B0604030504040204" pitchFamily="34" charset="-120"/>
                <a:sym typeface="Roboto" panose="02000000000000000000"/>
              </a:rPr>
              <a:t>    死，並且遮蓋許多的罪。</a:t>
            </a:r>
            <a:endParaRPr sz="2600">
              <a:solidFill>
                <a:schemeClr val="dk1"/>
              </a:solidFill>
              <a:highlight>
                <a:srgbClr val="FFFFFF"/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Microsoft JhengHei" panose="020B0604030504040204" pitchFamily="34" charset="-120"/>
              <a:sym typeface="Roboto" panose="0200000000000000000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endParaRPr sz="2400">
              <a:solidFill>
                <a:schemeClr val="dk1"/>
              </a:solidFill>
              <a:highlight>
                <a:srgbClr val="FFFFFF"/>
              </a:highlight>
              <a:latin typeface="Roboto" panose="02000000000000000000"/>
              <a:ea typeface="Roboto" panose="02000000000000000000"/>
              <a:cs typeface="Roboto" panose="02000000000000000000"/>
              <a:sym typeface="Roboto" panose="0200000000000000000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GB" sz="2200" b="1" i="1">
                <a:solidFill>
                  <a:schemeClr val="dk1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Roboto" panose="02000000000000000000"/>
                <a:sym typeface="Roboto" panose="02000000000000000000"/>
              </a:rPr>
              <a:t>19 </a:t>
            </a:r>
            <a:r>
              <a:rPr lang="en-GB" sz="2200" i="1">
                <a:solidFill>
                  <a:schemeClr val="dk1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Roboto" panose="02000000000000000000"/>
                <a:sym typeface="Roboto" panose="02000000000000000000"/>
              </a:rPr>
              <a:t>My brothers and sisters, if one of you should wander from the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GB" sz="2200" i="1">
                <a:solidFill>
                  <a:schemeClr val="dk1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Roboto" panose="02000000000000000000"/>
                <a:sym typeface="Roboto" panose="02000000000000000000"/>
              </a:rPr>
              <a:t>     truth and someone should bring that person back, </a:t>
            </a:r>
            <a:endParaRPr sz="2200" i="1">
              <a:solidFill>
                <a:schemeClr val="dk1"/>
              </a:solidFill>
              <a:highlight>
                <a:srgbClr val="FFFFFF"/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Roboto" panose="02000000000000000000"/>
              <a:sym typeface="Roboto" panose="0200000000000000000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GB" sz="2200" b="1" i="1">
                <a:solidFill>
                  <a:schemeClr val="dk1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Roboto" panose="02000000000000000000"/>
                <a:sym typeface="Roboto" panose="02000000000000000000"/>
              </a:rPr>
              <a:t>20 </a:t>
            </a:r>
            <a:r>
              <a:rPr lang="en-GB" sz="2200" i="1">
                <a:solidFill>
                  <a:schemeClr val="dk1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Roboto" panose="02000000000000000000"/>
                <a:sym typeface="Roboto" panose="02000000000000000000"/>
              </a:rPr>
              <a:t>remember this: Whoever turns </a:t>
            </a:r>
            <a:r>
              <a:rPr lang="en-GB" sz="2200" i="1" u="sng">
                <a:solidFill>
                  <a:schemeClr val="dk1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Roboto" panose="02000000000000000000"/>
                <a:sym typeface="Roboto" panose="02000000000000000000"/>
              </a:rPr>
              <a:t>a sinner</a:t>
            </a:r>
            <a:r>
              <a:rPr lang="en-GB" sz="2200" i="1">
                <a:solidFill>
                  <a:schemeClr val="dk1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Roboto" panose="02000000000000000000"/>
                <a:sym typeface="Roboto" panose="02000000000000000000"/>
              </a:rPr>
              <a:t> from the error of </a:t>
            </a:r>
            <a:r>
              <a:rPr lang="en-GB" sz="2200" i="1" u="sng">
                <a:solidFill>
                  <a:schemeClr val="dk1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Roboto" panose="02000000000000000000"/>
                <a:sym typeface="Roboto" panose="02000000000000000000"/>
              </a:rPr>
              <a:t>their</a:t>
            </a:r>
            <a:r>
              <a:rPr lang="en-GB" sz="2200" i="1">
                <a:solidFill>
                  <a:schemeClr val="dk1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Roboto" panose="02000000000000000000"/>
                <a:sym typeface="Roboto" panose="02000000000000000000"/>
              </a:rPr>
              <a:t>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GB" sz="2200" i="1">
                <a:solidFill>
                  <a:schemeClr val="dk1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Roboto" panose="02000000000000000000"/>
                <a:sym typeface="Roboto" panose="02000000000000000000"/>
              </a:rPr>
              <a:t>     way will save </a:t>
            </a:r>
            <a:r>
              <a:rPr lang="en-GB" sz="2200" i="1" u="sng">
                <a:solidFill>
                  <a:schemeClr val="dk1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Roboto" panose="02000000000000000000"/>
                <a:sym typeface="Roboto" panose="02000000000000000000"/>
              </a:rPr>
              <a:t>them</a:t>
            </a:r>
            <a:r>
              <a:rPr lang="en-GB" sz="2200" i="1">
                <a:solidFill>
                  <a:schemeClr val="dk1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Roboto" panose="02000000000000000000"/>
                <a:sym typeface="Roboto" panose="02000000000000000000"/>
              </a:rPr>
              <a:t> from death and cover over a multitude of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GB" sz="2200" i="1">
                <a:solidFill>
                  <a:schemeClr val="dk1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Roboto" panose="02000000000000000000"/>
                <a:sym typeface="Roboto" panose="02000000000000000000"/>
              </a:rPr>
              <a:t>     </a:t>
            </a:r>
            <a:r>
              <a:rPr lang="en-GB" sz="2200" i="1" u="sng">
                <a:solidFill>
                  <a:schemeClr val="dk1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Roboto" panose="02000000000000000000"/>
                <a:sym typeface="Roboto" panose="02000000000000000000"/>
              </a:rPr>
              <a:t>sins</a:t>
            </a:r>
            <a:r>
              <a:rPr lang="en-GB" sz="2200" i="1">
                <a:solidFill>
                  <a:schemeClr val="dk1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Roboto" panose="02000000000000000000"/>
                <a:sym typeface="Roboto" panose="02000000000000000000"/>
              </a:rPr>
              <a:t>.</a:t>
            </a:r>
            <a:endParaRPr sz="2200" i="1">
              <a:solidFill>
                <a:schemeClr val="dk1"/>
              </a:solidFill>
              <a:highlight>
                <a:srgbClr val="FFFFFF"/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Roboto" panose="02000000000000000000"/>
              <a:sym typeface="Roboto" panose="02000000000000000000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sz="2400">
              <a:solidFill>
                <a:schemeClr val="dk1"/>
              </a:solidFill>
              <a:highlight>
                <a:srgbClr val="FFFFFF"/>
              </a:highlight>
              <a:latin typeface="Roboto" panose="02000000000000000000"/>
              <a:ea typeface="Roboto" panose="02000000000000000000"/>
              <a:cs typeface="Roboto" panose="02000000000000000000"/>
              <a:sym typeface="Roboto" panose="020000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1784494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4"/>
            <a:ext cx="8520600" cy="6789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8000"/>
              <a:buFont typeface="Arial" panose="020B0604020202020204"/>
              <a:buNone/>
            </a:pPr>
            <a:r>
              <a:rPr lang="en-GB" sz="4000">
                <a:latin typeface="微软雅黑" panose="020B0503020204020204" pitchFamily="34" charset="-122"/>
                <a:ea typeface="微软雅黑" panose="020B0503020204020204" pitchFamily="34" charset="-122"/>
                <a:cs typeface="Roboto" panose="02000000000000000000"/>
                <a:sym typeface="Roboto" panose="02000000000000000000"/>
              </a:rPr>
              <a:t>生命影響生命</a:t>
            </a:r>
            <a:endParaRPr sz="4000">
              <a:latin typeface="微软雅黑" panose="020B0503020204020204" pitchFamily="34" charset="-122"/>
              <a:ea typeface="微软雅黑" panose="020B0503020204020204" pitchFamily="34" charset="-122"/>
              <a:cs typeface="Roboto" panose="02000000000000000000"/>
              <a:sym typeface="Roboto" panose="0200000000000000000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0">
              <a:latin typeface="Roboto" panose="02000000000000000000"/>
              <a:ea typeface="Roboto" panose="02000000000000000000"/>
              <a:cs typeface="Roboto" panose="02000000000000000000"/>
              <a:sym typeface="Roboto" panose="02000000000000000000"/>
            </a:endParaRPr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457275"/>
            <a:ext cx="8520600" cy="27146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914400" lvl="0" indent="-4191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 panose="02000000000000000000"/>
              <a:buAutoNum type="arabicPeriod"/>
            </a:pPr>
            <a:r>
              <a:rPr lang="en-GB" sz="3000">
                <a:solidFill>
                  <a:schemeClr val="dk1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Microsoft JhengHei" panose="020B0604030504040204" pitchFamily="34" charset="-120"/>
                <a:sym typeface="Roboto" panose="02000000000000000000"/>
              </a:rPr>
              <a:t>一個生命的靈魂 or 一個生命的對錯 </a:t>
            </a:r>
            <a:endParaRPr sz="3000">
              <a:solidFill>
                <a:schemeClr val="dk1"/>
              </a:solidFill>
              <a:highlight>
                <a:srgbClr val="FFFFFF"/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Microsoft JhengHei" panose="020B0604030504040204" pitchFamily="34" charset="-120"/>
              <a:sym typeface="Roboto" panose="02000000000000000000"/>
            </a:endParaRPr>
          </a:p>
          <a:p>
            <a:pPr marL="914400" lvl="0" indent="-4191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 panose="02000000000000000000"/>
              <a:buAutoNum type="arabicPeriod"/>
            </a:pPr>
            <a:r>
              <a:rPr lang="en-GB" sz="3000">
                <a:solidFill>
                  <a:schemeClr val="dk1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Microsoft JhengHei" panose="020B0604030504040204" pitchFamily="34" charset="-120"/>
                <a:sym typeface="Roboto" panose="02000000000000000000"/>
              </a:rPr>
              <a:t>一個人未來的靈魂 or 過去所犯的錯</a:t>
            </a:r>
            <a:endParaRPr sz="3000">
              <a:solidFill>
                <a:schemeClr val="dk1"/>
              </a:solidFill>
              <a:highlight>
                <a:srgbClr val="FFFFFF"/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Microsoft JhengHei" panose="020B0604030504040204" pitchFamily="34" charset="-120"/>
              <a:sym typeface="Roboto" panose="02000000000000000000"/>
            </a:endParaRPr>
          </a:p>
          <a:p>
            <a:pPr marL="914400" lvl="0" indent="-4191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 panose="02000000000000000000"/>
              <a:buAutoNum type="arabicPeriod"/>
            </a:pPr>
            <a:r>
              <a:rPr lang="en-GB" sz="3000">
                <a:solidFill>
                  <a:schemeClr val="dk1"/>
                </a:solidFill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Microsoft JhengHei" panose="020B0604030504040204" pitchFamily="34" charset="-120"/>
                <a:sym typeface="Roboto" panose="02000000000000000000"/>
              </a:rPr>
              <a:t>You Never Give Up Hope </a:t>
            </a:r>
            <a:endParaRPr sz="3000">
              <a:solidFill>
                <a:schemeClr val="dk1"/>
              </a:solidFill>
              <a:highlight>
                <a:srgbClr val="FFFFFF"/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Microsoft JhengHei" panose="020B0604030504040204" pitchFamily="34" charset="-120"/>
              <a:sym typeface="Roboto" panose="02000000000000000000"/>
            </a:endParaRPr>
          </a:p>
          <a:p>
            <a:pPr marL="9144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chemeClr val="dk1"/>
              </a:solidFill>
              <a:highlight>
                <a:srgbClr val="FFFFFF"/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Microsoft JhengHei" panose="020B0604030504040204" pitchFamily="34" charset="-120"/>
              <a:sym typeface="Roboto" panose="020000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377768439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2000"/>
                                        <p:tgtEl>
                                          <p:spTgt spid="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ctrTitle"/>
          </p:nvPr>
        </p:nvSpPr>
        <p:spPr>
          <a:xfrm>
            <a:off x="311700" y="744575"/>
            <a:ext cx="8520600" cy="105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4572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GB" sz="2400" u="sng">
                <a:solidFill>
                  <a:srgbClr val="1155CC"/>
                </a:solidFill>
                <a:latin typeface="Roboto" panose="02000000000000000000"/>
                <a:ea typeface="Roboto" panose="02000000000000000000"/>
                <a:cs typeface="Roboto" panose="02000000000000000000"/>
                <a:sym typeface="Roboto" panose="02000000000000000000"/>
                <a:hlinkClick r:id="rId3"/>
              </a:rPr>
              <a:t>https://www.youtube.com/watch?v=xJ9QVlkNgZQ</a:t>
            </a:r>
            <a:endParaRPr sz="2400"/>
          </a:p>
        </p:txBody>
      </p:sp>
      <p:sp>
        <p:nvSpPr>
          <p:cNvPr id="73" name="Google Shape;73;p16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 lnSpcReduction="10000"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GB" sz="400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" panose="02000000000000000000"/>
                <a:sym typeface="Roboto" panose="02000000000000000000"/>
              </a:rPr>
              <a:t>生命影響生命</a:t>
            </a:r>
          </a:p>
        </p:txBody>
      </p:sp>
    </p:spTree>
    <p:extLst>
      <p:ext uri="{BB962C8B-B14F-4D97-AF65-F5344CB8AC3E}">
        <p14:creationId xmlns:p14="http://schemas.microsoft.com/office/powerpoint/2010/main" val="1282892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>
              <a:highlight>
                <a:srgbClr val="FFFFFF"/>
              </a:highlight>
              <a:latin typeface="Roboto" panose="02000000000000000000"/>
              <a:ea typeface="Roboto" panose="02000000000000000000"/>
              <a:cs typeface="Roboto" panose="02000000000000000000"/>
              <a:sym typeface="Roboto" panose="02000000000000000000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>
              <a:highlight>
                <a:srgbClr val="FFFFFF"/>
              </a:highlight>
              <a:latin typeface="Roboto" panose="02000000000000000000"/>
              <a:ea typeface="Roboto" panose="02000000000000000000"/>
              <a:cs typeface="Roboto" panose="02000000000000000000"/>
              <a:sym typeface="Roboto" panose="02000000000000000000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>
              <a:highlight>
                <a:srgbClr val="FFFFFF"/>
              </a:highlight>
              <a:latin typeface="Roboto" panose="02000000000000000000"/>
              <a:ea typeface="Roboto" panose="02000000000000000000"/>
              <a:cs typeface="Roboto" panose="02000000000000000000"/>
              <a:sym typeface="Roboto" panose="0200000000000000000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" name="Text Placeholder 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Roboto" panose="02000000000000000000"/>
                <a:sym typeface="Roboto" panose="02000000000000000000"/>
              </a:rPr>
              <a:t>我的命運就這樣嗎</a:t>
            </a:r>
            <a:endParaRPr sz="3600">
              <a:highlight>
                <a:srgbClr val="FFFFFF"/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Roboto" panose="02000000000000000000"/>
              <a:sym typeface="Roboto" panose="02000000000000000000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>
              <a:highlight>
                <a:srgbClr val="FFFFFF"/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Roboto" panose="02000000000000000000"/>
              <a:sym typeface="Roboto" panose="02000000000000000000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highlight>
                  <a:srgbClr val="FFFFFF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Roboto" panose="02000000000000000000"/>
                <a:sym typeface="Roboto" panose="02000000000000000000"/>
              </a:rPr>
              <a:t>這樣我就放棄了嗎</a:t>
            </a:r>
            <a:endParaRPr sz="3600">
              <a:highlight>
                <a:srgbClr val="FFFFFF"/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Roboto" panose="02000000000000000000"/>
              <a:sym typeface="Roboto" panose="02000000000000000000"/>
            </a:endParaRPr>
          </a:p>
          <a:p>
            <a:endParaRPr lang="en-US" sz="3600">
              <a:highlight>
                <a:srgbClr val="FFFFFF"/>
              </a:highlight>
              <a:latin typeface="Microsoft JhengHei" panose="020B0604030504040204" pitchFamily="34" charset="-120"/>
              <a:ea typeface="Microsoft JhengHei" panose="020B0604030504040204" pitchFamily="34" charset="-120"/>
              <a:cs typeface="Roboto" panose="02000000000000000000"/>
              <a:sym typeface="Roboto" panose="020000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1352098411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宽屏演示文稿.potx</Template>
  <TotalTime>0</TotalTime>
  <Words>102</Words>
  <Application>Microsoft Office PowerPoint</Application>
  <PresentationFormat>On-screen Show (16:9)</PresentationFormat>
  <Paragraphs>23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Microsoft JhengHei</vt:lpstr>
      <vt:lpstr>微软雅黑</vt:lpstr>
      <vt:lpstr>Arial</vt:lpstr>
      <vt:lpstr>Calibri</vt:lpstr>
      <vt:lpstr>Roboto</vt:lpstr>
      <vt:lpstr>Simple Light</vt:lpstr>
      <vt:lpstr>生命影響生命</vt:lpstr>
      <vt:lpstr>雅各書5：19-20</vt:lpstr>
      <vt:lpstr>生命影響生命 </vt:lpstr>
      <vt:lpstr>https://www.youtube.com/watch?v=xJ9QVlkNgZQ</vt:lpstr>
      <vt:lpstr>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2022-04-26T02:41:46Z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