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0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11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01A03C-336A-9348-B341-ABA0B334F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C9929F-638C-494D-90BF-D48207CE6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9A1307-CDFB-DF44-BF69-132C10C6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BF2DEA-8F5B-DC4D-88B8-A33A9D6C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8A2DF-0F89-3047-8452-A659465EB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89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3DFE5-363B-F64D-AC58-C167CEAD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B2E35A-150D-4A47-819B-B02D4D61A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63D311-5A43-F047-9F9F-F39763B5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7B898E-C34A-2844-BE6A-F15EAC9B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DF859-B2A3-A941-BA64-FFB76ED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681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405E60E-DC6C-1C4F-B373-E63057D91B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775309-3C4A-6A41-8830-249B6F298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154779-A93D-3349-BD1E-7EB484C4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45CB95-5E74-A04A-ACE8-0563D12E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16B0AF-D376-084E-9AF6-F0485EF6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83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76F2BA-99C5-FD47-8193-5D81BDDB1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ADEAA3-34E3-874F-A197-101882C97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3D33C8-2C35-5D48-85A8-2B286CCB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64174F-D619-1240-845B-ADEF75C3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33DC7-1EA5-A64B-9385-F629BEC9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852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47B985-20DC-C54D-A0A6-71AB32DD8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A921CE-B88A-1F40-A6A4-856637BAD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5F8D3C-F640-5F42-9BA0-F44C1B78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D4A795-5F2D-8E4D-8AD4-6727F7B0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C16C94-1989-5B4B-92CC-6AB1531B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534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9FC78C-CC61-5B4F-83CA-DDE3072C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F6BB06-4BB4-BC42-988A-21CAD332A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ADA282E-B5E0-A941-924C-945CC4265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4E4E78-BA48-DE48-9C68-84949F207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11EB1F-7A14-2349-9AB3-A1E5881D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3B3C3D-F211-5541-BBD8-8DE6AA5B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60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71DA77-5D7E-9642-A1FC-E34EA819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0D95FD-0029-3F47-856A-1FE59A5DE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E0ECC8-BEAC-FB45-90CB-87B7C4D82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2EA6C3-6EE5-8349-84DC-5245DC797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28A4ED-5E57-4B47-9920-D88FC35DE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80CBDFA-4F7F-7941-B84B-4938EAB0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D57F719-D95E-F94D-9CE1-879E89FEF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32E406A-2999-5F4E-9E8F-3182207B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665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51594-5F3C-7142-B080-55C90BB4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BCAD9A-AF10-1848-A769-897731175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437CB-6CFA-3E45-ABFD-24BFBC3D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AADC72-450C-4A48-8589-01CA7E6A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744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BA8E893-6B59-3644-8F63-790E1E36D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1EE12B-179D-6342-95F4-BECDCE9D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E49EB3-F020-4E4D-BEC2-A55AAE3F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473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F2BCD4-0647-2640-B608-81025F42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EB8F84-BBC8-DF4E-8469-E17356854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45F66D-B64B-A340-A827-A156EBB45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4C2402-60CE-D246-B023-949305EE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C56A7E-4C37-3242-AD50-74CB8A50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B18F3-78DC-4648-8EE3-294A3B77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094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95565-819E-EE43-AADD-09E56587C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34E5B3A-E91F-514B-B583-32C7D95C9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4ACC87-4857-1C41-8F5C-D01326664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7B9123-A4F7-A149-BD85-5BE288EBE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981F05-CE1D-E746-BC67-B61E1527B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A07EB3-160F-ED4D-953A-9081E888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627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1B249F-FC3B-DA44-8952-7E1C5F21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D60326-A963-C945-99D8-5CCFF8555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EC66AA-7535-7240-A3D5-1C6B83F2B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10367-2B5C-2346-8068-03D1E55EAB91}" type="datetimeFigureOut">
              <a:rPr kumimoji="1" lang="zh-CN" altLang="en-US" smtClean="0"/>
              <a:t>2022/4/17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33481-DF0F-3546-956C-040474696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AC5485-0F2A-CB49-AB36-EC3BAEC2A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8A5C-0342-E640-8372-D3110BEE8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344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&#10;&#10;描述已自动生成">
            <a:extLst>
              <a:ext uri="{FF2B5EF4-FFF2-40B4-BE49-F238E27FC236}">
                <a16:creationId xmlns:a16="http://schemas.microsoft.com/office/drawing/2014/main" id="{4EA7E40B-07CD-2B48-9CAF-FD0541D36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8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男子的脸部特写与图片配字&#10;&#10;描述已自动生成">
            <a:extLst>
              <a:ext uri="{FF2B5EF4-FFF2-40B4-BE49-F238E27FC236}">
                <a16:creationId xmlns:a16="http://schemas.microsoft.com/office/drawing/2014/main" id="{2E821729-E037-4749-B96D-9001C0D17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29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墙上的海报&#10;&#10;中度可信度描述已自动生成">
            <a:extLst>
              <a:ext uri="{FF2B5EF4-FFF2-40B4-BE49-F238E27FC236}">
                <a16:creationId xmlns:a16="http://schemas.microsoft.com/office/drawing/2014/main" id="{663452F2-BC43-014F-95F3-2BA1EE5DE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杯子里有饮料&#10;&#10;低可信度描述已自动生成">
            <a:extLst>
              <a:ext uri="{FF2B5EF4-FFF2-40B4-BE49-F238E27FC236}">
                <a16:creationId xmlns:a16="http://schemas.microsoft.com/office/drawing/2014/main" id="{3E817A8A-7C26-614A-AE8C-5FF35AFCC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30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男人的照片上写着字&#10;&#10;描述已自动生成">
            <a:extLst>
              <a:ext uri="{FF2B5EF4-FFF2-40B4-BE49-F238E27FC236}">
                <a16:creationId xmlns:a16="http://schemas.microsoft.com/office/drawing/2014/main" id="{CB31890A-027A-9246-9ED8-9CC9FF0E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4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低可信度描述已自动生成">
            <a:extLst>
              <a:ext uri="{FF2B5EF4-FFF2-40B4-BE49-F238E27FC236}">
                <a16:creationId xmlns:a16="http://schemas.microsoft.com/office/drawing/2014/main" id="{FE0F4CAE-85B6-434A-B246-EFCFF9A52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1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描述已自动生成">
            <a:extLst>
              <a:ext uri="{FF2B5EF4-FFF2-40B4-BE49-F238E27FC236}">
                <a16:creationId xmlns:a16="http://schemas.microsoft.com/office/drawing/2014/main" id="{1A4213B2-6552-544C-83C1-8CC7D156B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05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描述已自动生成">
            <a:extLst>
              <a:ext uri="{FF2B5EF4-FFF2-40B4-BE49-F238E27FC236}">
                <a16:creationId xmlns:a16="http://schemas.microsoft.com/office/drawing/2014/main" id="{B99DC463-4E5B-0C40-81F0-3039DE84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1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钟表, 食物&#10;&#10;描述已自动生成">
            <a:extLst>
              <a:ext uri="{FF2B5EF4-FFF2-40B4-BE49-F238E27FC236}">
                <a16:creationId xmlns:a16="http://schemas.microsoft.com/office/drawing/2014/main" id="{C46CB1A0-ACCC-F34B-B792-5A569F96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68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中度可信度描述已自动生成">
            <a:extLst>
              <a:ext uri="{FF2B5EF4-FFF2-40B4-BE49-F238E27FC236}">
                <a16:creationId xmlns:a16="http://schemas.microsoft.com/office/drawing/2014/main" id="{95042E58-4C31-134A-8187-2AB28BD5C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80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的截图&#10;&#10;描述已自动生成">
            <a:extLst>
              <a:ext uri="{FF2B5EF4-FFF2-40B4-BE49-F238E27FC236}">
                <a16:creationId xmlns:a16="http://schemas.microsoft.com/office/drawing/2014/main" id="{9EA1F61B-7FB1-E348-8F90-1BACE0EE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28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中度可信度描述已自动生成">
            <a:extLst>
              <a:ext uri="{FF2B5EF4-FFF2-40B4-BE49-F238E27FC236}">
                <a16:creationId xmlns:a16="http://schemas.microsoft.com/office/drawing/2014/main" id="{E8C4BC43-8507-F34D-814A-F91622602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7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本&#10;&#10;描述已自动生成">
            <a:extLst>
              <a:ext uri="{FF2B5EF4-FFF2-40B4-BE49-F238E27FC236}">
                <a16:creationId xmlns:a16="http://schemas.microsoft.com/office/drawing/2014/main" id="{7CB0868A-0778-E849-AAA4-19BC1B7A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3F41D15-7A75-D344-9360-19867EFB5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01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本&#10;&#10;描述已自动生成">
            <a:extLst>
              <a:ext uri="{FF2B5EF4-FFF2-40B4-BE49-F238E27FC236}">
                <a16:creationId xmlns:a16="http://schemas.microsoft.com/office/drawing/2014/main" id="{26E26164-63F9-F743-9B6F-04C762D8E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2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地图&#10;&#10;描述已自动生成">
            <a:extLst>
              <a:ext uri="{FF2B5EF4-FFF2-40B4-BE49-F238E27FC236}">
                <a16:creationId xmlns:a16="http://schemas.microsoft.com/office/drawing/2014/main" id="{BE80432E-83CF-8E43-8972-4F5F674F0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5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彩虹挂在空中&#10;&#10;低可信度描述已自动生成">
            <a:extLst>
              <a:ext uri="{FF2B5EF4-FFF2-40B4-BE49-F238E27FC236}">
                <a16:creationId xmlns:a16="http://schemas.microsoft.com/office/drawing/2014/main" id="{5D5AFBB4-C88D-DA4A-A305-A5EA6FA1F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太阳下的草地上站着&#10;&#10;中度可信度描述已自动生成">
            <a:extLst>
              <a:ext uri="{FF2B5EF4-FFF2-40B4-BE49-F238E27FC236}">
                <a16:creationId xmlns:a16="http://schemas.microsoft.com/office/drawing/2014/main" id="{6B0559D3-1065-3045-B79F-170F70AC1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62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等线</vt:lpstr>
      <vt:lpstr>等线 Light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Isaac Yu</dc:creator>
  <cp:lastModifiedBy>Michelle Fang</cp:lastModifiedBy>
  <cp:revision>4</cp:revision>
  <dcterms:created xsi:type="dcterms:W3CDTF">2021-07-18T08:25:00Z</dcterms:created>
  <dcterms:modified xsi:type="dcterms:W3CDTF">2022-04-18T05:32:06Z</dcterms:modified>
</cp:coreProperties>
</file>