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1" r:id="rId7"/>
    <p:sldId id="268" r:id="rId8"/>
    <p:sldId id="269" r:id="rId9"/>
    <p:sldId id="27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江山恩仇錄 </a:t>
            </a:r>
            <a:r>
              <a:rPr lang="en-US" sz="4400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#3</a:t>
            </a:r>
            <a:br>
              <a:rPr lang="en-US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- </a:t>
            </a:r>
            <a:r>
              <a:rPr lang="en-US" sz="5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愛恨情緣的人生</a:t>
            </a:r>
            <a:r>
              <a:rPr lang="en-US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23055"/>
            <a:ext cx="9144000" cy="1134745"/>
          </a:xfrm>
        </p:spPr>
        <p:txBody>
          <a:bodyPr/>
          <a:lstStyle/>
          <a:p>
            <a:r>
              <a:rPr lang="en-US" sz="4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撒母耳記</a:t>
            </a:r>
            <a:r>
              <a:rPr lang="zh-CN" altLang="en-US" sz="4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上</a:t>
            </a:r>
            <a:r>
              <a:rPr lang="en-US" altLang="zh-CN" sz="4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en-US" sz="4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18：17-30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chhajedgarden.com/media/wysiwyg/4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429000"/>
            <a:ext cx="7889230" cy="32004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124200" y="304800"/>
            <a:ext cx="6172200" cy="2553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耶穌愛你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愛你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algn="ctr">
              <a:buNone/>
            </a:pP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讓祂愛圍繞你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 </a:t>
            </a:r>
            <a:b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</a:b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喜樂充滿你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煩惱都忘記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 </a:t>
            </a:r>
            <a:b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</a:b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每天好心情 </a:t>
            </a:r>
            <a:endParaRPr lang="en-US" sz="4000" b="1" dirty="0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撒母耳記18：17-30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1446530"/>
            <a:ext cx="11372850" cy="5222240"/>
          </a:xfrm>
        </p:spPr>
        <p:txBody>
          <a:bodyPr>
            <a:normAutofit lnSpcReduction="20000"/>
          </a:bodyPr>
          <a:lstStyle/>
          <a:p>
            <a:pPr marL="0" indent="0">
              <a:buNone/>
            </a:pPr>
            <a:r>
              <a:rPr lang="en-US" sz="36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17 掃羅對大衛說：「我將大女兒米拉給你為妻，只要你為我奮勇，為耶和華爭戰。」掃羅心裡說：「我不好親手害他，要藉非利士人的手害他。」 </a:t>
            </a:r>
          </a:p>
          <a:p>
            <a:pPr marL="0" indent="0">
              <a:buNone/>
            </a:pPr>
            <a:r>
              <a:rPr lang="en-US" sz="36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18 大衛對掃羅說：「我是誰，我是什麼出身，我父家在以色列中是何等的家，豈敢做王的女婿呢？」 </a:t>
            </a:r>
          </a:p>
          <a:p>
            <a:pPr marL="0" indent="0">
              <a:buNone/>
            </a:pPr>
            <a:r>
              <a:rPr lang="en-US" sz="36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19 掃羅的女兒米拉到了當給大衛的時候，掃羅卻給了米何拉人亞得列為妻。 </a:t>
            </a:r>
          </a:p>
          <a:p>
            <a:pPr marL="0" indent="0">
              <a:buNone/>
            </a:pPr>
            <a:r>
              <a:rPr lang="en-US" sz="36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20 掃羅的次女米甲愛大衛。有人告訴掃羅，掃羅就喜悅。 21 掃羅心裡說：「我將這女兒給大衛，做他的網羅，好藉非利士人的手害他。」所以掃羅對大衛說：「你今日可以第二次做我的女婿。」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3735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490" y="954405"/>
            <a:ext cx="10735310" cy="5613400"/>
          </a:xfrm>
        </p:spPr>
        <p:txBody>
          <a:bodyPr>
            <a:normAutofit fontScale="90000" lnSpcReduction="10000"/>
          </a:bodyPr>
          <a:lstStyle/>
          <a:p>
            <a:pPr marL="0" indent="0">
              <a:buNone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22 掃羅吩咐臣僕說：「你們暗中對大衛說：『王喜悅你，王的臣僕也都喜愛你，所以你當做王的女婿。』」 </a:t>
            </a:r>
          </a:p>
          <a:p>
            <a:pPr marL="0" indent="0">
              <a:buNone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23 掃羅的臣僕就照這話說給大衛聽。大衛說：「你們以為做王的女婿是一件小事嗎？我是貧窮卑微的人。」 </a:t>
            </a:r>
          </a:p>
          <a:p>
            <a:pPr marL="0" indent="0">
              <a:buNone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24 掃羅的臣僕回奏說：「大衛所說的如此如此。」 </a:t>
            </a:r>
          </a:p>
          <a:p>
            <a:pPr marL="0" indent="0">
              <a:buNone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25 掃羅說：「你們要對大衛這樣說：『王不要什麼聘禮，只要一百非利士人的陽皮，好在王的仇敵身上報仇。』」掃羅的意思要使大衛喪在非利士人的手裡。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4335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460" y="986790"/>
            <a:ext cx="10975340" cy="5190490"/>
          </a:xfrm>
        </p:spPr>
        <p:txBody>
          <a:bodyPr/>
          <a:lstStyle/>
          <a:p>
            <a:pPr marL="0" indent="0">
              <a:buNone/>
            </a:pPr>
            <a:r>
              <a:rPr lang="en-US" sz="36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26 掃羅的臣僕將這話告訴大衛，大衛就歡喜做王的女婿。日期還沒有到， </a:t>
            </a:r>
          </a:p>
          <a:p>
            <a:pPr marL="0" indent="0">
              <a:buNone/>
            </a:pPr>
            <a:r>
              <a:rPr lang="en-US" sz="36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27 大衛和跟隨他的人起身前往，殺了二百非利士人，將陽皮滿數交給王，為要做王的女婿。於是掃羅將女兒米甲給大衛為妻。 </a:t>
            </a:r>
          </a:p>
          <a:p>
            <a:pPr marL="0" indent="0">
              <a:buNone/>
            </a:pPr>
            <a:r>
              <a:rPr lang="en-US" sz="36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28 掃羅見耶和華與大衛同在，又知道女兒米甲愛大衛， 29 就更怕大衛，常做大衛的仇敵。</a:t>
            </a:r>
          </a:p>
          <a:p>
            <a:pPr marL="0" indent="0">
              <a:buNone/>
            </a:pPr>
            <a:r>
              <a:rPr lang="en-US" sz="36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30 每逢非利士軍長出來打仗，大衛比掃羅的臣僕做事精明，因此他的名被人尊重。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愛恨情緣的人生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罪惡像一個病毒，總是藉着人的嘴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蔓延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。</a:t>
            </a:r>
          </a:p>
          <a:p>
            <a:pPr marL="514350" indent="-514350">
              <a:buAutoNum type="arabicPeriod"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過得幸福，是</a:t>
            </a:r>
            <a:r>
              <a:rPr lang="zh-CN" alt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回應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你的敵人最大的武器.</a:t>
            </a:r>
          </a:p>
          <a:p>
            <a:pPr marL="514350" indent="-514350">
              <a:buAutoNum type="arabicPeriod"/>
            </a:pPr>
            <a:r>
              <a:rPr lang="zh-CN" alt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平安與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蒙福，</a:t>
            </a:r>
            <a:r>
              <a:rPr lang="zh-CN" alt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是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因爲有神同在</a:t>
            </a:r>
            <a:r>
              <a:rPr lang="zh-CN" alt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。</a:t>
            </a:r>
          </a:p>
          <a:p>
            <a:pPr marL="514350" indent="-514350">
              <a:buAutoNum type="arabicPeriod"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謙卑自守自己</a:t>
            </a:r>
            <a:r>
              <a:rPr lang="zh-CN" alt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的份位。</a:t>
            </a:r>
          </a:p>
          <a:p>
            <a:pPr marL="514350" indent="-514350">
              <a:buAutoNum type="arabicPeriod"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每一個結局都是前面的每一個10%所累積出來的</a:t>
            </a:r>
            <a:r>
              <a:rPr lang="zh-CN" alt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。</a:t>
            </a:r>
          </a:p>
          <a:p>
            <a:pPr marL="514350" indent="-514350">
              <a:buAutoNum type="arabicPeriod"/>
            </a:pP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514350" indent="-514350">
              <a:buAutoNum type="arabicPeriod"/>
            </a:pP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31900"/>
            <a:ext cx="10515600" cy="3357880"/>
          </a:xfrm>
        </p:spPr>
        <p:txBody>
          <a:bodyPr>
            <a:normAutofit/>
          </a:bodyPr>
          <a:lstStyle/>
          <a:p>
            <a:pPr algn="ctr"/>
            <a:r>
              <a:rPr lang="en-US" sz="3600" u="sng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詩篇85</a:t>
            </a:r>
            <a:r>
              <a:rPr lang="zh-CN" altLang="en-US" sz="3600" u="sng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：</a:t>
            </a:r>
            <a:r>
              <a:rPr lang="en-US" sz="3600" u="sng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10</a:t>
            </a:r>
            <a:r>
              <a:rPr lang="en-US" sz="4445" u="sng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br>
              <a:rPr lang="en-US" sz="4445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br>
              <a:rPr lang="en-US" sz="4445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“慈愛和誠實彼此相遇，公義和平安彼此相親。誠實從地而生，公義從天而現”。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Image result for picture of bubble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pic>
        <p:nvPicPr>
          <p:cNvPr id="1028" name="Picture 4" descr="http://www.chhajedgarden.com/media/wysiwyg/4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505200"/>
            <a:ext cx="7696200" cy="3124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486400" y="304800"/>
            <a:ext cx="170688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u="sng" dirty="0">
                <a:latin typeface="Microsoft JhengHei" panose="020B0604030504040204" charset="-120"/>
                <a:ea typeface="Microsoft JhengHei" panose="020B0604030504040204" charset="-120"/>
              </a:rPr>
              <a:t>好心情</a:t>
            </a:r>
            <a:endParaRPr lang="en-US" sz="4000" u="sng" dirty="0"/>
          </a:p>
        </p:txBody>
      </p:sp>
      <p:sp>
        <p:nvSpPr>
          <p:cNvPr id="8" name="Rectangle 7"/>
          <p:cNvSpPr/>
          <p:nvPr/>
        </p:nvSpPr>
        <p:spPr>
          <a:xfrm>
            <a:off x="3429000" y="990600"/>
            <a:ext cx="5791200" cy="2553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願你有個好心情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algn="ctr"/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平安喜樂在心裏</a:t>
            </a:r>
            <a:b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</a:b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讓我們來祝福你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algn="ctr"/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每一天有盼望有能力</a:t>
            </a:r>
            <a:endParaRPr lang="en-US" sz="4000" b="1" dirty="0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0" y="609600"/>
            <a:ext cx="5022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1/2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chhajedgarden.com/media/wysiwyg/4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276600"/>
            <a:ext cx="7965430" cy="32004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895600" y="457200"/>
            <a:ext cx="6553200" cy="2553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耶穌愛你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愛你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algn="ctr">
              <a:buNone/>
            </a:pP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讓祂愛圍繞你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 </a:t>
            </a:r>
            <a:b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</a:b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喜樂充滿你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煩惱都忘記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 </a:t>
            </a:r>
            <a:b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</a:b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每天好心情 </a:t>
            </a:r>
            <a:endParaRPr lang="en-US" sz="4000" b="1" dirty="0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chhajedgarden.com/media/wysiwyg/4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352800"/>
            <a:ext cx="7965429" cy="32004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733800" y="381000"/>
            <a:ext cx="5029200" cy="2553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願你有個好心情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algn="ctr">
              <a:buNone/>
            </a:pP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因為耶穌好愛你</a:t>
            </a:r>
            <a:b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</a:b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讓我們來祝福你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algn="ctr">
              <a:buNone/>
            </a:pP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每一天主的愛陪著你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 </a:t>
            </a:r>
            <a:endParaRPr lang="en-US" sz="4000" b="1" dirty="0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53600" y="685800"/>
            <a:ext cx="5022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2/2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DIAGRAM_MODELTYPE" val="dynamicNum"/>
  <p:tag name="KSO_WM_BEAUTIFY_FLAG" val="#wm#"/>
  <p:tag name="KSO_WM_UNIT_TYPE" val="ζ_h_f"/>
  <p:tag name="KSO_WM_UNIT_DYNMNUM_TYPE" val="1"/>
  <p:tag name="KSO_WM_DYNAMICNUM_SPEED" val="3"/>
  <p:tag name="KSO_WM_UNIT_DYNMNUM_DGM_ANIMTYPE" val="5"/>
  <p:tag name="KSO_WM_UNIT_INDEX" val="1627746594992_1_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Office PowerPoint</Application>
  <PresentationFormat>Widescreen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Microsoft JhengHei</vt:lpstr>
      <vt:lpstr>Arial</vt:lpstr>
      <vt:lpstr>Calibri</vt:lpstr>
      <vt:lpstr>Calibri Light</vt:lpstr>
      <vt:lpstr>Office Theme</vt:lpstr>
      <vt:lpstr>江山恩仇錄 #3  - 愛恨情緣的人生 </vt:lpstr>
      <vt:lpstr>撒母耳記18：17-30</vt:lpstr>
      <vt:lpstr>PowerPoint Presentation</vt:lpstr>
      <vt:lpstr>PowerPoint Presentation</vt:lpstr>
      <vt:lpstr>愛恨情緣的人生</vt:lpstr>
      <vt:lpstr>詩篇85：10   “慈愛和誠實彼此相遇，公義和平安彼此相親。誠實從地而生，公義從天而現”。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江山恩仇錄 #2   嫉妒使人走向毀滅</dc:title>
  <dc:creator>Fang, Michelle</dc:creator>
  <cp:lastModifiedBy>Fang, Michelle</cp:lastModifiedBy>
  <cp:revision>7</cp:revision>
  <dcterms:created xsi:type="dcterms:W3CDTF">2021-07-09T22:51:00Z</dcterms:created>
  <dcterms:modified xsi:type="dcterms:W3CDTF">2022-02-20T07:15:22Z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1033-11.2.0.10223</vt:lpwstr>
  </property>
</Properties>
</file>