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2" r:id="rId3"/>
    <p:sldId id="259" r:id="rId4"/>
    <p:sldId id="261" r:id="rId5"/>
    <p:sldId id="275" r:id="rId6"/>
    <p:sldId id="276" r:id="rId7"/>
    <p:sldId id="2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9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江山恩仇錄 </a:t>
            </a:r>
            <a:r>
              <a:rPr lang="en-US" sz="5400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#4</a:t>
            </a:r>
            <a:br>
              <a:rPr lang="en-US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生死真情斷舍離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23055"/>
            <a:ext cx="9144000" cy="1134745"/>
          </a:xfrm>
        </p:spPr>
        <p:txBody>
          <a:bodyPr/>
          <a:lstStyle/>
          <a:p>
            <a:r>
              <a:rPr lang="en-US" sz="44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撒母耳記</a:t>
            </a:r>
            <a:r>
              <a:rPr lang="zh-CN" altLang="en-US" sz="44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上</a:t>
            </a:r>
            <a:r>
              <a:rPr lang="en-US" altLang="zh-CN" sz="44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r>
              <a:rPr lang="en-US" sz="44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19：1-24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2758440" y="153670"/>
            <a:ext cx="5473700" cy="658558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生死真情斷舍離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838200" y="1691640"/>
            <a:ext cx="10515600" cy="4485640"/>
          </a:xfrm>
        </p:spPr>
        <p:txBody>
          <a:bodyPr>
            <a:normAutofit lnSpcReduction="20000"/>
          </a:bodyPr>
          <a:lstStyle/>
          <a:p>
            <a:pPr marL="514350" indent="-514350">
              <a:buAutoNum type="arabicPeriod"/>
            </a:pP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聖靈的介入，是暴露</a:t>
            </a:r>
            <a:r>
              <a:rPr lang="zh-CN" alt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人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的本性。</a:t>
            </a:r>
          </a:p>
          <a:p>
            <a:pPr marL="514350" indent="-514350">
              <a:buAutoNum type="arabicPeriod"/>
            </a:pPr>
            <a:r>
              <a:rPr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真理會保護那站在真理之上的人</a:t>
            </a:r>
            <a:r>
              <a:rPr lang="zh-CN" sz="4000">
                <a:latin typeface="Microsoft JhengHei" panose="020B0604030504040204" charset="-120"/>
                <a:ea typeface="SimSun" panose="02010600030101010101" pitchFamily="2" charset="-122"/>
                <a:cs typeface="Microsoft JhengHei" panose="020B0604030504040204" charset="-120"/>
              </a:rPr>
              <a:t>。</a:t>
            </a:r>
            <a:endParaRPr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514350" indent="-514350">
              <a:buAutoNum type="arabicPeriod"/>
            </a:pPr>
            <a:r>
              <a:rPr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做對的事，你是不孤單的</a:t>
            </a:r>
            <a:r>
              <a:rPr lang="zh-CN" alt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。</a:t>
            </a:r>
          </a:p>
          <a:p>
            <a:pPr marL="514350" indent="-514350">
              <a:buAutoNum type="arabicPeriod"/>
            </a:pPr>
            <a:r>
              <a:rPr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保護公義和真理，有時要靈巧像蛇</a:t>
            </a:r>
            <a:r>
              <a:rPr lang="zh-CN" alt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。</a:t>
            </a:r>
          </a:p>
          <a:p>
            <a:pPr marL="514350" indent="-514350">
              <a:buAutoNum type="arabicPeriod"/>
            </a:pP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真正的愛是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為了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保護對方的生命寧可犧牲自己的安危</a:t>
            </a:r>
            <a:r>
              <a:rPr lang="zh-CN" alt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。</a:t>
            </a:r>
          </a:p>
          <a:p>
            <a:pPr marL="514350" indent="-514350">
              <a:buAutoNum type="arabicPeriod"/>
            </a:pP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514350" indent="-514350">
              <a:buAutoNum type="arabicPeriod"/>
            </a:pP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31900"/>
            <a:ext cx="10515600" cy="3357880"/>
          </a:xfrm>
        </p:spPr>
        <p:txBody>
          <a:bodyPr>
            <a:normAutofit/>
          </a:bodyPr>
          <a:lstStyle/>
          <a:p>
            <a:pPr algn="ctr"/>
            <a:r>
              <a:rPr lang="en-US" sz="4000" u="sng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彼得後書 2:12</a:t>
            </a:r>
            <a:r>
              <a:rPr lang="en-US" sz="4445" u="sng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br>
              <a:rPr lang="en-US" sz="4445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br>
              <a:rPr lang="en-US" sz="4445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“</a:t>
            </a:r>
            <a: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你正在敗壞人的時候, 自己必遭遇敗壞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”。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你愛永不變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你流出寶血，洗淨我污穢，</a:t>
            </a:r>
          </a:p>
          <a:p>
            <a:pPr marL="0" indent="0" algn="ctr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將我的生命贖回</a:t>
            </a:r>
          </a:p>
          <a:p>
            <a:pPr marL="0" indent="0" algn="ctr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你為了我的罪，犧牲永不悔，</a:t>
            </a:r>
          </a:p>
          <a:p>
            <a:pPr marL="0" indent="0" algn="ctr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顯明你極大恩惠，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我深深體會，你愛的寶貴，</a:t>
            </a:r>
          </a:p>
          <a:p>
            <a:pPr marL="0" indent="0" algn="ctr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獻上自己永追隨</a:t>
            </a:r>
          </a:p>
          <a:p>
            <a:pPr marL="0" indent="0" algn="ctr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或傷心或氣餒</a:t>
            </a:r>
            <a:r>
              <a:rPr lang="zh-CN" altLang="en-US" sz="4800" b="1">
                <a:latin typeface="Microsoft JhengHei" panose="020B0604030504040204" charset="-120"/>
                <a:ea typeface="SimSun" panose="02010600030101010101" pitchFamily="2" charset="-122"/>
              </a:rPr>
              <a:t>、</a:t>
            </a: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或生離或死別，</a:t>
            </a:r>
          </a:p>
          <a:p>
            <a:pPr marL="0" indent="0" algn="ctr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願剛強壯膽永遠不後退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哦，你愛永不變，從今直到永遠，</a:t>
            </a:r>
          </a:p>
          <a:p>
            <a:pPr marL="0" indent="0" algn="ctr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深深澆灌我心田</a:t>
            </a:r>
            <a:r>
              <a:rPr lang="zh-CN" altLang="en-US" sz="4800" b="1">
                <a:latin typeface="Microsoft JhengHei" panose="020B0604030504040204" charset="-120"/>
                <a:ea typeface="SimSun" panose="02010600030101010101" pitchFamily="2" charset="-122"/>
              </a:rPr>
              <a:t>。</a:t>
            </a:r>
            <a:endParaRPr lang="en-US" sz="48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 algn="ctr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或天旋或地轉 </a:t>
            </a:r>
            <a:r>
              <a:rPr lang="zh-CN" altLang="en-US" sz="4800" b="1">
                <a:latin typeface="Microsoft JhengHei" panose="020B0604030504040204" charset="-120"/>
                <a:ea typeface="SimSun" panose="02010600030101010101" pitchFamily="2" charset="-122"/>
              </a:rPr>
              <a:t>、</a:t>
            </a: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經滄海歷桑田，</a:t>
            </a:r>
          </a:p>
          <a:p>
            <a:pPr marL="0" indent="0" algn="ctr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都不能叫我與你愛隔絕。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DIAGRAM_MODELTYPE" val="dynamicNum"/>
  <p:tag name="KSO_WM_BEAUTIFY_FLAG" val="#wm#"/>
  <p:tag name="KSO_WM_UNIT_TYPE" val="ζ_h_f"/>
  <p:tag name="KSO_WM_UNIT_DYNMNUM_TYPE" val="1"/>
  <p:tag name="KSO_WM_DYNAMICNUM_SPEED" val="3"/>
  <p:tag name="KSO_WM_UNIT_DYNMNUM_DGM_ANIMTYPE" val="5"/>
  <p:tag name="KSO_WM_UNIT_INDEX" val="1627746594992_1_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Microsoft JhengHei</vt:lpstr>
      <vt:lpstr>Arial</vt:lpstr>
      <vt:lpstr>Calibri</vt:lpstr>
      <vt:lpstr>Calibri Light</vt:lpstr>
      <vt:lpstr>Office Theme</vt:lpstr>
      <vt:lpstr>江山恩仇錄 #4  生死真情斷舍離</vt:lpstr>
      <vt:lpstr>PowerPoint Presentation</vt:lpstr>
      <vt:lpstr>生死真情斷舍離</vt:lpstr>
      <vt:lpstr>彼得後書 2:12   “你正在敗壞人的時候, 自己必遭遇敗壞”。</vt:lpstr>
      <vt:lpstr>你愛永不變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江山恩仇錄 #2   嫉妒使人走向毀滅</dc:title>
  <dc:creator>Fang, Michelle</dc:creator>
  <cp:lastModifiedBy>Fang, Michelle</cp:lastModifiedBy>
  <cp:revision>12</cp:revision>
  <dcterms:created xsi:type="dcterms:W3CDTF">2021-07-09T22:51:00Z</dcterms:created>
  <dcterms:modified xsi:type="dcterms:W3CDTF">2022-02-20T07:16:58Z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1033-11.2.0.10258</vt:lpwstr>
  </property>
  <property fmtid="{D5CDD505-2E9C-101B-9397-08002B2CF9AE}" pid="3" name="ICV">
    <vt:lpwstr>D1E6054915B24BFF8567BB09E3CCDB6B</vt:lpwstr>
  </property>
</Properties>
</file>