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56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75360"/>
            <a:ext cx="9144000" cy="2534920"/>
          </a:xfrm>
        </p:spPr>
        <p:txBody>
          <a:bodyPr>
            <a:normAutofit fontScale="90000"/>
          </a:bodyPr>
          <a:lstStyle/>
          <a:p>
            <a:r>
              <a:rPr lang="zh-CN" alt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#5</a:t>
            </a:r>
            <a:br>
              <a:rPr lang="en-US" altLang="zh-CN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風捲殘雲絕地起</a:t>
            </a:r>
            <a:b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9144000" cy="1985645"/>
          </a:xfrm>
        </p:spPr>
        <p:txBody>
          <a:bodyPr>
            <a:normAutofit fontScale="50000"/>
          </a:bodyPr>
          <a:lstStyle/>
          <a:p>
            <a:r>
              <a:rPr lang="en-US" sz="6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6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6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</a:t>
            </a:r>
            <a:endParaRPr 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			20</a:t>
            </a:r>
            <a:r>
              <a:rPr lang="zh-CN" altLang="en-US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41-42</a:t>
            </a:r>
          </a:p>
          <a:p>
            <a:pPr algn="l"/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			21</a:t>
            </a:r>
            <a:r>
              <a:rPr lang="zh-CN" altLang="en-US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1-3</a:t>
            </a:r>
            <a:r>
              <a:rPr lang="zh-CN" altLang="en-US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，</a:t>
            </a:r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7-15</a:t>
            </a:r>
          </a:p>
          <a:p>
            <a:pPr algn="l"/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			22</a:t>
            </a:r>
            <a:r>
              <a:rPr lang="zh-CN" altLang="en-US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1-2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" name="Straight Connector 1"/>
          <p:cNvCxnSpPr/>
          <p:nvPr/>
        </p:nvCxnSpPr>
        <p:spPr>
          <a:xfrm flipV="1">
            <a:off x="6686550" y="1960880"/>
            <a:ext cx="932815" cy="1143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550025" y="1677035"/>
            <a:ext cx="35242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5365" y="1369695"/>
            <a:ext cx="48895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40450" y="971550"/>
            <a:ext cx="52324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64740" y="2780030"/>
            <a:ext cx="36385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34840" y="3075940"/>
            <a:ext cx="64833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 Box 8"/>
          <p:cNvSpPr txBox="1"/>
          <p:nvPr/>
        </p:nvSpPr>
        <p:spPr>
          <a:xfrm>
            <a:off x="5842000" y="755015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6202045" y="1369695"/>
            <a:ext cx="275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2066290" y="2411730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4136390" y="2707640"/>
            <a:ext cx="298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436360" y="2722880"/>
            <a:ext cx="85280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風捲殘雲絕地起</a:t>
            </a:r>
            <a:endParaRPr lang="en-US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人生翻篇之前需要一個屬靈的祝福</a:t>
            </a:r>
          </a:p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一個誠懇正直的人，上天不會滅你的</a:t>
            </a:r>
          </a:p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我在</a:t>
            </a:r>
            <a:r>
              <a:rPr lang="zh-CN" altLang="en-US" sz="4400" b="1">
                <a:latin typeface="Microsoft JhengHei" panose="020B0604030504040204" charset="-120"/>
                <a:ea typeface="Microsoft JhengHei" panose="020B0604030504040204" charset="-120"/>
              </a:rPr>
              <a:t>低谷</a:t>
            </a: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等着你們</a:t>
            </a:r>
          </a:p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外界人世改變不了你的價值</a:t>
            </a:r>
          </a:p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有難時</a:t>
            </a:r>
            <a:r>
              <a:rPr lang="zh-CN" altLang="en-US" sz="4400" b="1">
                <a:latin typeface="Microsoft JhengHei" panose="020B0604030504040204" charset="-120"/>
                <a:ea typeface="Microsoft JhengHei" panose="020B0604030504040204" charset="-120"/>
              </a:rPr>
              <a:t>要</a:t>
            </a: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尋找屬靈的幫助</a:t>
            </a:r>
          </a:p>
          <a:p>
            <a:pPr marL="742950" indent="-742950">
              <a:buAutoNum type="arabicPeriod"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真正的成功是</a:t>
            </a:r>
            <a:r>
              <a:rPr lang="zh-CN" altLang="en-US" sz="4400" b="1">
                <a:latin typeface="Microsoft JhengHei" panose="020B0604030504040204" charset="-120"/>
                <a:ea typeface="Microsoft JhengHei" panose="020B0604030504040204" charset="-120"/>
              </a:rPr>
              <a:t>自己</a:t>
            </a: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一步一步走出來的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review.quanjing.com/monkey004/myc00120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752" y="1066799"/>
            <a:ext cx="8519375" cy="53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29685" y="2123278"/>
            <a:ext cx="7937923" cy="3538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祢的脚步</a:t>
            </a:r>
            <a:r>
              <a:rPr kumimoji="0" lang="zh-CN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帶</a:t>
            </a:r>
            <a:r>
              <a:rPr kumimoji="0" lang="en-US" altLang="en-US" sz="4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着我的脚步</a:t>
            </a: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一步一步都有祝福</a:t>
            </a: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每</a:t>
            </a:r>
            <a:r>
              <a:rPr kumimoji="0" lang="zh-CN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個</a:t>
            </a:r>
            <a:r>
              <a:rPr kumimoji="0" lang="en-US" altLang="en-US" sz="4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脚步我要</a:t>
            </a:r>
            <a:r>
              <a:rPr kumimoji="0" lang="zh-CN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緊緊</a:t>
            </a: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跟</a:t>
            </a:r>
            <a:r>
              <a:rPr kumimoji="0" lang="zh-CN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隨</a:t>
            </a: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走在蒙福的道路</a:t>
            </a: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228600"/>
            <a:ext cx="376110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腳步</a:t>
            </a:r>
            <a:r>
              <a:rPr lang="zh-CN" altLang="en-US" sz="36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CN" altLang="en-US" sz="2800" b="1" dirty="0">
                <a:latin typeface="Microsoft JhengHei" panose="020B0604030504040204" charset="-120"/>
                <a:ea typeface="Microsoft JhengHei" panose="020B0604030504040204" charset="-120"/>
              </a:rPr>
              <a:t>（盛曉玫） </a:t>
            </a:r>
            <a:r>
              <a:rPr lang="en-US" altLang="zh-CN" sz="2800" b="1" dirty="0">
                <a:latin typeface="Microsoft JhengHei" panose="020B0604030504040204" charset="-120"/>
                <a:ea typeface="Microsoft JhengHei" panose="020B0604030504040204" charset="-120"/>
              </a:rPr>
              <a:t>1/3</a:t>
            </a:r>
            <a:endParaRPr lang="en-US" sz="28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review.quanjing.com/monkey004/myc00120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752" y="1066799"/>
            <a:ext cx="8519375" cy="53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29685" y="1710716"/>
            <a:ext cx="8357315" cy="4154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effectLst/>
                <a:latin typeface="Microsoft JhengHei" panose="020B0604030504040204" charset="-120"/>
                <a:ea typeface="Microsoft JhengHei" panose="020B0604030504040204" charset="-120"/>
              </a:rPr>
              <a:t>求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effectLst/>
                <a:latin typeface="Microsoft JhengHei" panose="020B0604030504040204" charset="-120"/>
                <a:ea typeface="Microsoft JhengHei" panose="020B0604030504040204" charset="-120"/>
              </a:rPr>
              <a:t>給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我更多的勇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氣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給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我更多的信心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讓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我勇敢踏出跟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隨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祢的脚步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跟祢行在水面上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跟祢走在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曠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野地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曲曲折折我也不在乎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0" y="381000"/>
            <a:ext cx="7639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latin typeface="Microsoft JhengHei" panose="020B0604030504040204" charset="-120"/>
                <a:ea typeface="Microsoft JhengHei" panose="020B0604030504040204" charset="-120"/>
              </a:rPr>
              <a:t>2/3</a:t>
            </a:r>
            <a:endParaRPr lang="en-US" sz="28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review.quanjing.com/monkey004/myc00120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752" y="1066799"/>
            <a:ext cx="8519375" cy="53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29685" y="1878345"/>
            <a:ext cx="8128715" cy="4154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我只要更多信靠祢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只要更多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順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服祢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凡是出于祢的我就默然不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語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就算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經過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黑暗谷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就算遇到暴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風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雨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在祢手中都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將變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成祝福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381000"/>
            <a:ext cx="7639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latin typeface="Microsoft JhengHei" panose="020B0604030504040204" charset="-120"/>
                <a:ea typeface="Microsoft JhengHei" panose="020B0604030504040204" charset="-120"/>
              </a:rPr>
              <a:t>3/3</a:t>
            </a:r>
            <a:endParaRPr lang="en-US" sz="28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Microsoft JhengHei</vt:lpstr>
      <vt:lpstr>Arial</vt:lpstr>
      <vt:lpstr>Calibri</vt:lpstr>
      <vt:lpstr>Calibri Light</vt:lpstr>
      <vt:lpstr>Office Theme</vt:lpstr>
      <vt:lpstr>江山恩仇錄#5 風捲殘雲絕地起  </vt:lpstr>
      <vt:lpstr>PowerPoint Presentation</vt:lpstr>
      <vt:lpstr>PowerPoint Presentation</vt:lpstr>
      <vt:lpstr>風捲殘雲絕地起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絕地再起</dc:title>
  <dc:creator>Fang, Michelle</dc:creator>
  <cp:lastModifiedBy>Fang, Michelle</cp:lastModifiedBy>
  <cp:revision>6</cp:revision>
  <dcterms:created xsi:type="dcterms:W3CDTF">2021-08-24T18:17:00Z</dcterms:created>
  <dcterms:modified xsi:type="dcterms:W3CDTF">2022-03-04T05:56:17Z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1F883186A82541AB8C4BAA1F12BDB830</vt:lpwstr>
  </property>
  <property fmtid="{D5CDD505-2E9C-101B-9397-08002B2CF9AE}" pid="3" name="KSOProductBuildVer">
    <vt:lpwstr>1033-11.2.0.10258</vt:lpwstr>
  </property>
</Properties>
</file>