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65" r:id="rId2"/>
    <p:sldId id="264" r:id="rId3"/>
    <p:sldId id="258" r:id="rId4"/>
    <p:sldId id="259" r:id="rId5"/>
    <p:sldId id="260" r:id="rId6"/>
    <p:sldId id="257" r:id="rId7"/>
    <p:sldId id="263" r:id="rId8"/>
    <p:sldId id="268" r:id="rId9"/>
    <p:sldId id="269" r:id="rId10"/>
    <p:sldId id="270" r:id="rId11"/>
    <p:sldId id="271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1" autoAdjust="0"/>
    <p:restoredTop sz="94660"/>
  </p:normalViewPr>
  <p:slideViewPr>
    <p:cSldViewPr snapToGrid="0">
      <p:cViewPr varScale="1">
        <p:scale>
          <a:sx n="78" d="100"/>
          <a:sy n="78" d="100"/>
        </p:scale>
        <p:origin x="189" y="4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3/3/2022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3/3/2022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3/3/2022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3/3/2022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3/3/2022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3/3/2022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3/3/2022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3/3/2022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3/3/2022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3/3/2022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3/3/2022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A1C593-65D0-4073-BCC9-577B9352EA97}" type="datetimeFigureOut">
              <a:rPr lang="en-US" smtClean="0"/>
              <a:t>3/3/2022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CN" altLang="en-US" sz="5400"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</a:rPr>
              <a:t>江山恩仇錄</a:t>
            </a:r>
            <a:r>
              <a:rPr lang="en-US" altLang="zh-CN" i="1"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</a:rPr>
              <a:t> </a:t>
            </a:r>
            <a:r>
              <a:rPr lang="en-US" sz="4400"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</a:rPr>
              <a:t>#6</a:t>
            </a:r>
            <a:r>
              <a:rPr lang="en-US" b="1"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</a:rPr>
              <a:t> </a:t>
            </a:r>
            <a:br>
              <a:rPr lang="en-US" b="1"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</a:rPr>
            </a:br>
            <a:r>
              <a:rPr lang="en-US" b="1"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</a:rPr>
              <a:t> </a:t>
            </a:r>
            <a:r>
              <a:rPr lang="en-US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</a:rPr>
              <a:t>人生自古誰無死</a:t>
            </a:r>
            <a:r>
              <a:rPr lang="en-US" b="1"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</a:rPr>
              <a:t>        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524000" y="4039870"/>
            <a:ext cx="9144000" cy="1217930"/>
          </a:xfrm>
        </p:spPr>
        <p:txBody>
          <a:bodyPr/>
          <a:lstStyle/>
          <a:p>
            <a:r>
              <a:rPr lang="en-US" sz="4000" b="1"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  <a:sym typeface="+mn-ea"/>
              </a:rPr>
              <a:t>撒母耳记上 22</a:t>
            </a:r>
            <a:r>
              <a:rPr lang="zh-CN" altLang="en-US" sz="4000" b="1">
                <a:latin typeface="Microsoft JhengHei" panose="020B0604030504040204" charset="-120"/>
                <a:ea typeface="SimSun" panose="02010600030101010101" pitchFamily="2" charset="-122"/>
                <a:cs typeface="Microsoft JhengHei" panose="020B0604030504040204" charset="-120"/>
                <a:sym typeface="+mn-ea"/>
              </a:rPr>
              <a:t>：</a:t>
            </a:r>
            <a:r>
              <a:rPr lang="en-US" altLang="zh-CN" sz="4000" b="1">
                <a:latin typeface="Microsoft JhengHei" panose="020B0604030504040204" charset="-120"/>
                <a:ea typeface="SimSun" panose="02010600030101010101" pitchFamily="2" charset="-122"/>
                <a:cs typeface="Microsoft JhengHei" panose="020B0604030504040204" charset="-120"/>
                <a:sym typeface="+mn-ea"/>
              </a:rPr>
              <a:t>3-23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52120"/>
          </a:xfrm>
        </p:spPr>
        <p:txBody>
          <a:bodyPr>
            <a:normAutofit fontScale="90000"/>
          </a:bodyPr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88745"/>
            <a:ext cx="10515600" cy="5293995"/>
          </a:xfrm>
        </p:spPr>
        <p:txBody>
          <a:bodyPr>
            <a:normAutofit lnSpcReduction="20000"/>
          </a:bodyPr>
          <a:lstStyle/>
          <a:p>
            <a:pPr marL="0" indent="0" algn="ctr">
              <a:buNone/>
            </a:pPr>
            <a:r>
              <a:rPr lang="en-US" sz="4400" b="1">
                <a:latin typeface="Microsoft JhengHei" panose="020B0604030504040204" charset="-120"/>
                <a:ea typeface="Microsoft JhengHei" panose="020B0604030504040204" charset="-120"/>
              </a:rPr>
              <a:t>直到主耶穌再來時候</a:t>
            </a:r>
          </a:p>
          <a:p>
            <a:pPr marL="0" indent="0" algn="ctr">
              <a:buNone/>
            </a:pPr>
            <a:r>
              <a:rPr lang="en-US" sz="4400" b="1">
                <a:latin typeface="Microsoft JhengHei" panose="020B0604030504040204" charset="-120"/>
                <a:ea typeface="Microsoft JhengHei" panose="020B0604030504040204" charset="-120"/>
              </a:rPr>
              <a:t>我要被興起，奔走主道路</a:t>
            </a:r>
          </a:p>
          <a:p>
            <a:pPr marL="0" indent="0" algn="ctr">
              <a:buNone/>
            </a:pPr>
            <a:endParaRPr lang="en-US" sz="4400" b="1">
              <a:latin typeface="Microsoft JhengHei" panose="020B0604030504040204" charset="-120"/>
              <a:ea typeface="Microsoft JhengHei" panose="020B0604030504040204" charset="-120"/>
            </a:endParaRPr>
          </a:p>
          <a:p>
            <a:pPr marL="0" indent="0" algn="ctr">
              <a:buNone/>
            </a:pPr>
            <a:r>
              <a:rPr lang="en-US" sz="4400" b="1">
                <a:latin typeface="Microsoft JhengHei" panose="020B0604030504040204" charset="-120"/>
                <a:ea typeface="Microsoft JhengHei" panose="020B0604030504040204" charset="-120"/>
              </a:rPr>
              <a:t>主的榮耀遮蓋全地時</a:t>
            </a:r>
          </a:p>
          <a:p>
            <a:pPr marL="0" indent="0" algn="ctr">
              <a:buNone/>
            </a:pPr>
            <a:r>
              <a:rPr lang="en-US" sz="4400" b="1">
                <a:latin typeface="Microsoft JhengHei" panose="020B0604030504040204" charset="-120"/>
                <a:ea typeface="Microsoft JhengHei" panose="020B0604030504040204" charset="-120"/>
              </a:rPr>
              <a:t>我要站起來敬拜讚美</a:t>
            </a:r>
            <a:endParaRPr lang="en-US" sz="4000" b="1">
              <a:latin typeface="Microsoft JhengHei" panose="020B0604030504040204" charset="-120"/>
              <a:ea typeface="Microsoft JhengHei" panose="020B0604030504040204" charset="-120"/>
            </a:endParaRPr>
          </a:p>
          <a:p>
            <a:pPr marL="0" indent="0" algn="ctr">
              <a:buNone/>
            </a:pPr>
            <a:endParaRPr lang="en-US" sz="4000" b="1">
              <a:latin typeface="Microsoft JhengHei" panose="020B0604030504040204" charset="-120"/>
              <a:ea typeface="Microsoft JhengHei" panose="020B0604030504040204" charset="-120"/>
            </a:endParaRPr>
          </a:p>
          <a:p>
            <a:pPr marL="0" indent="0" algn="ctr">
              <a:buNone/>
            </a:pPr>
            <a:endParaRPr lang="en-US" sz="4000" b="1">
              <a:latin typeface="Microsoft JhengHei" panose="020B0604030504040204" charset="-120"/>
              <a:ea typeface="Microsoft JhengHei" panose="020B0604030504040204" charset="-12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sz="4400" b="1">
                <a:latin typeface="Microsoft JhengHei" panose="020B0604030504040204" charset="-120"/>
                <a:ea typeface="Microsoft JhengHei" panose="020B0604030504040204" charset="-120"/>
              </a:rPr>
              <a:t>我心所渴慕的主啊</a:t>
            </a:r>
          </a:p>
          <a:p>
            <a:pPr marL="0" indent="0" algn="ctr">
              <a:buNone/>
            </a:pPr>
            <a:r>
              <a:rPr lang="en-US" sz="4400" b="1">
                <a:latin typeface="Microsoft JhengHei" panose="020B0604030504040204" charset="-120"/>
                <a:ea typeface="Microsoft JhengHei" panose="020B0604030504040204" charset="-120"/>
              </a:rPr>
              <a:t>你是全地的救主</a:t>
            </a:r>
          </a:p>
          <a:p>
            <a:pPr marL="0" indent="0" algn="ctr">
              <a:buNone/>
            </a:pPr>
            <a:endParaRPr lang="en-US" sz="4400" b="1">
              <a:latin typeface="Microsoft JhengHei" panose="020B0604030504040204" charset="-120"/>
              <a:ea typeface="Microsoft JhengHei" panose="020B0604030504040204" charset="-120"/>
            </a:endParaRPr>
          </a:p>
          <a:p>
            <a:pPr marL="0" indent="0" algn="ctr">
              <a:buNone/>
            </a:pPr>
            <a:r>
              <a:rPr lang="en-US" sz="4400" b="1">
                <a:latin typeface="Microsoft JhengHei" panose="020B0604030504040204" charset="-120"/>
                <a:ea typeface="Microsoft JhengHei" panose="020B0604030504040204" charset="-120"/>
              </a:rPr>
              <a:t>我心所渴慕的主啊</a:t>
            </a:r>
          </a:p>
          <a:p>
            <a:pPr marL="0" indent="0" algn="ctr">
              <a:buNone/>
            </a:pPr>
            <a:r>
              <a:rPr lang="en-US" sz="4400" b="1">
                <a:latin typeface="Microsoft JhengHei" panose="020B0604030504040204" charset="-120"/>
                <a:ea typeface="Microsoft JhengHei" panose="020B0604030504040204" charset="-120"/>
              </a:rPr>
              <a:t>你是榮耀的君王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4" name="Picture 103"/>
          <p:cNvPicPr/>
          <p:nvPr/>
        </p:nvPicPr>
        <p:blipFill>
          <a:blip r:embed="rId2"/>
          <a:stretch>
            <a:fillRect/>
          </a:stretch>
        </p:blipFill>
        <p:spPr>
          <a:xfrm>
            <a:off x="2874010" y="0"/>
            <a:ext cx="4857750" cy="685800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97325" y="-121920"/>
            <a:ext cx="4502785" cy="6979920"/>
          </a:xfrm>
          <a:prstGeom prst="rect">
            <a:avLst/>
          </a:prstGeom>
        </p:spPr>
      </p:pic>
      <p:cxnSp>
        <p:nvCxnSpPr>
          <p:cNvPr id="3" name="Straight Connector 2"/>
          <p:cNvCxnSpPr/>
          <p:nvPr/>
        </p:nvCxnSpPr>
        <p:spPr>
          <a:xfrm>
            <a:off x="5890260" y="4493260"/>
            <a:ext cx="340995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4" name="Straight Connector 3"/>
          <p:cNvCxnSpPr/>
          <p:nvPr/>
        </p:nvCxnSpPr>
        <p:spPr>
          <a:xfrm flipV="1">
            <a:off x="7437120" y="5584825"/>
            <a:ext cx="295910" cy="1143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1" name="Picture 100"/>
          <p:cNvPicPr/>
          <p:nvPr/>
        </p:nvPicPr>
        <p:blipFill>
          <a:blip r:embed="rId2"/>
          <a:stretch>
            <a:fillRect/>
          </a:stretch>
        </p:blipFill>
        <p:spPr>
          <a:xfrm>
            <a:off x="1477645" y="0"/>
            <a:ext cx="8452485" cy="624141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" name="Text Box 1"/>
          <p:cNvSpPr txBox="1"/>
          <p:nvPr/>
        </p:nvSpPr>
        <p:spPr>
          <a:xfrm>
            <a:off x="4921885" y="380365"/>
            <a:ext cx="1452880" cy="3987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sz="2000" b="1" u="sng">
                <a:latin typeface="Microsoft JhengHei" panose="020B0604030504040204" charset="-120"/>
                <a:ea typeface="Microsoft JhengHei" panose="020B0604030504040204" charset="-120"/>
              </a:rPr>
              <a:t>大衛的家譜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" name="Picture 101"/>
          <p:cNvPicPr/>
          <p:nvPr/>
        </p:nvPicPr>
        <p:blipFill>
          <a:blip r:embed="rId2"/>
          <a:stretch>
            <a:fillRect/>
          </a:stretch>
        </p:blipFill>
        <p:spPr>
          <a:xfrm>
            <a:off x="2167255" y="692150"/>
            <a:ext cx="8409940" cy="545274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" name="Text Box 1"/>
          <p:cNvSpPr txBox="1"/>
          <p:nvPr/>
        </p:nvSpPr>
        <p:spPr>
          <a:xfrm>
            <a:off x="4253230" y="323215"/>
            <a:ext cx="234315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/>
              <a:t> </a:t>
            </a:r>
            <a:endParaRPr lang="en-US" sz="2400" b="1">
              <a:latin typeface="Microsoft JhengHei" panose="020B0604030504040204" charset="-120"/>
              <a:ea typeface="Microsoft JhengHei" panose="020B0604030504040204" charset="-120"/>
              <a:cs typeface="Microsoft JhengHei" panose="020B0604030504040204" charset="-120"/>
            </a:endParaRPr>
          </a:p>
        </p:txBody>
      </p:sp>
      <p:sp>
        <p:nvSpPr>
          <p:cNvPr id="3" name="Text Box 2"/>
          <p:cNvSpPr txBox="1"/>
          <p:nvPr/>
        </p:nvSpPr>
        <p:spPr>
          <a:xfrm>
            <a:off x="734060" y="427990"/>
            <a:ext cx="921385" cy="4663440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pPr algn="l"/>
            <a:r>
              <a:rPr lang="en-US"/>
              <a:t> </a:t>
            </a:r>
            <a:r>
              <a:rPr lang="en-US" sz="2400" b="1"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</a:rPr>
              <a:t>米勒《拾穗》(1857)  </a:t>
            </a:r>
          </a:p>
          <a:p>
            <a:pPr algn="l"/>
            <a:r>
              <a:rPr lang="en-US" sz="2400" b="1"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</a:rPr>
              <a:t>                        </a:t>
            </a:r>
            <a:r>
              <a:rPr lang="zh-CN" altLang="en-US" sz="2400"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</a:rPr>
              <a:t>法國巴黎奧賽美術館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1" name="Picture 100"/>
          <p:cNvPicPr/>
          <p:nvPr/>
        </p:nvPicPr>
        <p:blipFill>
          <a:blip r:embed="rId2"/>
          <a:stretch>
            <a:fillRect/>
          </a:stretch>
        </p:blipFill>
        <p:spPr>
          <a:xfrm>
            <a:off x="1524000" y="0"/>
            <a:ext cx="9144000" cy="685800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118870"/>
          </a:xfrm>
        </p:spPr>
        <p:txBody>
          <a:bodyPr>
            <a:normAutofit fontScale="90000"/>
          </a:bodyPr>
          <a:lstStyle/>
          <a:p>
            <a:r>
              <a:rPr lang="zh-CN" altLang="en-US"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  <a:sym typeface="+mn-ea"/>
              </a:rPr>
              <a:t>詩篇</a:t>
            </a:r>
            <a:r>
              <a:rPr lang="en-US"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  <a:sym typeface="+mn-ea"/>
              </a:rPr>
              <a:t>52 </a:t>
            </a:r>
            <a:br>
              <a:rPr lang="en-US"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  <a:sym typeface="+mn-ea"/>
              </a:rPr>
            </a:br>
            <a:r>
              <a:rPr lang="en-US" sz="2220">
                <a:solidFill>
                  <a:srgbClr val="FF0000"/>
                </a:solidFill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  <a:sym typeface="+mn-ea"/>
              </a:rPr>
              <a:t>以東人多益</a:t>
            </a:r>
            <a:r>
              <a:rPr lang="en-US" sz="2220"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  <a:sym typeface="+mn-ea"/>
              </a:rPr>
              <a:t>來告訴掃羅說：「大衛到了亞希米勒家。」那時，大衛作這訓誨詩，交於伶長</a:t>
            </a:r>
            <a:r>
              <a:rPr lang="en-US">
                <a:sym typeface="+mn-ea"/>
              </a:rPr>
              <a:t>。</a:t>
            </a:r>
            <a:br>
              <a:rPr lang="en-US"/>
            </a:b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0665" y="1366520"/>
            <a:ext cx="11710670" cy="537464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700"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</a:rPr>
              <a:t>1 勇士啊，你為何以作惡自誇？神的慈愛是常存的。</a:t>
            </a:r>
          </a:p>
          <a:p>
            <a:pPr marL="0" indent="0">
              <a:buNone/>
            </a:pPr>
            <a:r>
              <a:rPr lang="en-US" sz="2700"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</a:rPr>
              <a:t>2 你的舌頭邪惡詭詐，好像剃頭刀，快利傷人。</a:t>
            </a:r>
          </a:p>
          <a:p>
            <a:pPr marL="0" indent="0">
              <a:buNone/>
            </a:pPr>
            <a:r>
              <a:rPr lang="en-US" sz="2700"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</a:rPr>
              <a:t>3 你愛惡勝似愛善，又愛說謊，不愛說公義。（細拉）</a:t>
            </a:r>
          </a:p>
          <a:p>
            <a:pPr marL="0" indent="0">
              <a:buNone/>
            </a:pPr>
            <a:r>
              <a:rPr lang="en-US" sz="2700"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</a:rPr>
              <a:t>4 詭詐的舌頭啊，你愛說一切毀滅的話！</a:t>
            </a:r>
          </a:p>
          <a:p>
            <a:pPr marL="0" indent="0">
              <a:buNone/>
            </a:pPr>
            <a:r>
              <a:rPr lang="en-US" sz="2700" b="1"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</a:rPr>
              <a:t>5 神也要毀滅你，直到永遠。他要把你拿去，從你的帳篷中抽出，從活人之地將你拔出。（細拉）</a:t>
            </a:r>
          </a:p>
          <a:p>
            <a:pPr marL="0" indent="0">
              <a:buNone/>
            </a:pPr>
            <a:r>
              <a:rPr lang="en-US" sz="2700" b="1"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</a:rPr>
              <a:t>6 義人要看見而懼怕，並要笑他，</a:t>
            </a:r>
            <a:endParaRPr lang="en-US" sz="2700">
              <a:latin typeface="Microsoft JhengHei" panose="020B0604030504040204" charset="-120"/>
              <a:ea typeface="Microsoft JhengHei" panose="020B0604030504040204" charset="-120"/>
              <a:cs typeface="Microsoft JhengHei" panose="020B0604030504040204" charset="-120"/>
            </a:endParaRPr>
          </a:p>
          <a:p>
            <a:pPr marL="0" indent="0">
              <a:buNone/>
            </a:pPr>
            <a:r>
              <a:rPr lang="en-US" sz="2700"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</a:rPr>
              <a:t>7 說：「看哪！這就是那不以神為他力量的人，只倚仗他豐富的財物，在邪惡上堅立自己。」</a:t>
            </a:r>
          </a:p>
          <a:p>
            <a:pPr marL="0" indent="0">
              <a:buNone/>
            </a:pPr>
            <a:r>
              <a:rPr lang="en-US" sz="2700"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</a:rPr>
              <a:t>8 至於我，就像神殿中的青橄欖樹，我永永遠遠倚靠神的慈愛。</a:t>
            </a:r>
          </a:p>
          <a:p>
            <a:pPr marL="0" indent="0">
              <a:buNone/>
            </a:pPr>
            <a:r>
              <a:rPr lang="en-US" sz="2700"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</a:rPr>
              <a:t>9 我要稱謝你，直到永遠，因為你行了這事。我也要在你聖民面前仰望你的名，這名本為美好。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Microsoft JhengHei" panose="020B0604030504040204" charset="-120"/>
                <a:ea typeface="Microsoft JhengHei" panose="020B0604030504040204" charset="-120"/>
              </a:rPr>
              <a:t>直到主耶穌再來時候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sz="4400" b="1">
                <a:latin typeface="Microsoft JhengHei" panose="020B0604030504040204" charset="-120"/>
                <a:ea typeface="Microsoft JhengHei" panose="020B0604030504040204" charset="-120"/>
              </a:rPr>
              <a:t>直到主耶穌再來時候</a:t>
            </a:r>
          </a:p>
          <a:p>
            <a:pPr marL="0" indent="0" algn="ctr">
              <a:buNone/>
            </a:pPr>
            <a:r>
              <a:rPr lang="en-US" sz="4400" b="1">
                <a:latin typeface="Microsoft JhengHei" panose="020B0604030504040204" charset="-120"/>
                <a:ea typeface="Microsoft JhengHei" panose="020B0604030504040204" charset="-120"/>
              </a:rPr>
              <a:t>我要走事奉的道路</a:t>
            </a:r>
          </a:p>
          <a:p>
            <a:pPr marL="0" indent="0" algn="ctr">
              <a:buNone/>
            </a:pPr>
            <a:r>
              <a:rPr lang="en-US" sz="4400" b="1">
                <a:latin typeface="Microsoft JhengHei" panose="020B0604030504040204" charset="-120"/>
                <a:ea typeface="Microsoft JhengHei" panose="020B0604030504040204" charset="-120"/>
              </a:rPr>
              <a:t>窄的門、窄的路</a:t>
            </a:r>
          </a:p>
          <a:p>
            <a:pPr marL="0" indent="0" algn="ctr">
              <a:buNone/>
            </a:pPr>
            <a:r>
              <a:rPr lang="en-US" sz="4400" b="1">
                <a:latin typeface="Microsoft JhengHei" panose="020B0604030504040204" charset="-120"/>
                <a:ea typeface="Microsoft JhengHei" panose="020B0604030504040204" charset="-120"/>
              </a:rPr>
              <a:t>背起我的十字架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sz="4400" b="1">
                <a:latin typeface="Microsoft JhengHei" panose="020B0604030504040204" charset="-120"/>
                <a:ea typeface="Microsoft JhengHei" panose="020B0604030504040204" charset="-120"/>
              </a:rPr>
              <a:t>當我走完事奉的道路</a:t>
            </a:r>
          </a:p>
          <a:p>
            <a:pPr marL="0" indent="0" algn="ctr">
              <a:buNone/>
            </a:pPr>
            <a:r>
              <a:rPr lang="en-US" sz="4400" b="1">
                <a:latin typeface="Microsoft JhengHei" panose="020B0604030504040204" charset="-120"/>
                <a:ea typeface="Microsoft JhengHei" panose="020B0604030504040204" charset="-120"/>
              </a:rPr>
              <a:t>我必看見主的榮光</a:t>
            </a:r>
          </a:p>
          <a:p>
            <a:pPr marL="0" indent="0" algn="ctr">
              <a:buNone/>
            </a:pPr>
            <a:r>
              <a:rPr lang="en-US" sz="4400" b="1">
                <a:latin typeface="Microsoft JhengHei" panose="020B0604030504040204" charset="-120"/>
                <a:ea typeface="Microsoft JhengHei" panose="020B0604030504040204" charset="-120"/>
              </a:rPr>
              <a:t>榮耀的  主耶穌</a:t>
            </a:r>
          </a:p>
          <a:p>
            <a:pPr marL="0" indent="0" algn="ctr">
              <a:buNone/>
            </a:pPr>
            <a:r>
              <a:rPr lang="en-US" sz="4400" b="1">
                <a:latin typeface="Microsoft JhengHei" panose="020B0604030504040204" charset="-120"/>
                <a:ea typeface="Microsoft JhengHei" panose="020B0604030504040204" charset="-120"/>
              </a:rPr>
              <a:t>祂必歡喜迎接我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149</Words>
  <Application>Microsoft Office PowerPoint</Application>
  <PresentationFormat>Widescreen</PresentationFormat>
  <Paragraphs>35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Microsoft JhengHei</vt:lpstr>
      <vt:lpstr>Arial</vt:lpstr>
      <vt:lpstr>Calibri</vt:lpstr>
      <vt:lpstr>Calibri Light</vt:lpstr>
      <vt:lpstr>Office Theme</vt:lpstr>
      <vt:lpstr>江山恩仇錄 #6   人生自古誰無死       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詩篇52  以東人多益來告訴掃羅說：「大衛到了亞希米勒家。」那時，大衛作這訓誨詩，交於伶長。 </vt:lpstr>
      <vt:lpstr>直到主耶穌再來時候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WPS Presentation</dc:title>
  <dc:creator>Fang, Michelle</dc:creator>
  <cp:lastModifiedBy>Fang, Michelle</cp:lastModifiedBy>
  <cp:revision>13</cp:revision>
  <dcterms:created xsi:type="dcterms:W3CDTF">2021-08-31T16:49:00Z</dcterms:created>
  <dcterms:modified xsi:type="dcterms:W3CDTF">2022-03-04T05:54:12Z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318A47536CE045FEAFFB1B3EEBDD1727</vt:lpwstr>
  </property>
  <property fmtid="{D5CDD505-2E9C-101B-9397-08002B2CF9AE}" pid="3" name="KSOProductBuildVer">
    <vt:lpwstr>1033-11.2.0.10265</vt:lpwstr>
  </property>
</Properties>
</file>