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2" r:id="rId5"/>
    <p:sldId id="283" r:id="rId6"/>
    <p:sldId id="261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771650"/>
            <a:ext cx="9144000" cy="174752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r>
              <a:rPr lang="zh-CN" altLang="en-US" sz="32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sz="3200" i="1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32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#14</a:t>
            </a:r>
            <a:r>
              <a:rPr lang="en-US" sz="3200" b="1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sz="3200" b="1" u="sng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  <a:t>（</a:t>
            </a:r>
            <a:r>
              <a:rPr lang="zh-CN" altLang="en-US" sz="32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完結篇）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垂絲柳樹英雄魂</a:t>
            </a:r>
            <a:r>
              <a:rPr lang="en-US" sz="3555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3110" b="1">
                <a:latin typeface="Arial" panose="020B0604020202020204" pitchFamily="34" charset="0"/>
                <a:ea typeface="Microsoft JhengHei" panose="020B0604030504040204" charset="-120"/>
                <a:cs typeface="Arial" panose="020B0604020202020204" pitchFamily="34" charset="0"/>
              </a:rPr>
              <a:t>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401820"/>
            <a:ext cx="9144000" cy="1125855"/>
          </a:xfrm>
        </p:spPr>
        <p:txBody>
          <a:bodyPr>
            <a:normAutofit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 </a:t>
            </a: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31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1-13</a:t>
            </a:r>
            <a:endParaRPr lang="en-US" altLang="zh-CN" sz="4000" b="1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381250" y="0"/>
            <a:ext cx="6831965" cy="67208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799080" y="0"/>
            <a:ext cx="6271260" cy="68580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" name="Straight Connector 1"/>
          <p:cNvCxnSpPr/>
          <p:nvPr/>
        </p:nvCxnSpPr>
        <p:spPr>
          <a:xfrm flipV="1">
            <a:off x="5060950" y="4104640"/>
            <a:ext cx="542925" cy="11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789680" y="5086350"/>
            <a:ext cx="612775" cy="120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690" y="1122680"/>
            <a:ext cx="9914255" cy="2387600"/>
          </a:xfrm>
        </p:spPr>
        <p:txBody>
          <a:bodyPr/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</a:rPr>
              <a:t>人生結局</a:t>
            </a:r>
            <a:r>
              <a:rPr lang="zh-CN" altLang="en-US" b="1">
                <a:latin typeface="Microsoft JhengHei" panose="020B0604030504040204" charset="-120"/>
                <a:ea typeface="SimSun" panose="02010600030101010101" pitchFamily="2" charset="-122"/>
              </a:rPr>
              <a:t>：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</a:rPr>
              <a:t>善終和安息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62095"/>
            <a:ext cx="9144000" cy="1195705"/>
          </a:xfrm>
        </p:spPr>
        <p:txBody>
          <a:bodyPr/>
          <a:lstStyle/>
          <a:p>
            <a:endParaRPr lang="en-US" sz="44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79195" y="1122680"/>
            <a:ext cx="9901555" cy="2387600"/>
          </a:xfrm>
        </p:spPr>
        <p:txBody>
          <a:bodyPr>
            <a:normAutofit fontScale="90000"/>
          </a:bodyPr>
          <a:lstStyle/>
          <a:p>
            <a:r>
              <a:rPr lang="en-US"/>
              <a:t>https://www.youtube.com/watch?v=XTVvJVfhBeA&amp;list=WL&amp;index=32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9144000" cy="1219200"/>
          </a:xfrm>
        </p:spPr>
        <p:txBody>
          <a:bodyPr/>
          <a:lstStyle/>
          <a:p>
            <a:r>
              <a:rPr lang="en-US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World in Search of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永遠不要太早放棄，</a:t>
            </a:r>
            <a:b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也永遠不要停止改變</a:t>
            </a:r>
            <a:r>
              <a:rPr lang="zh-CN" b="1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  <a:t>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8440"/>
            <a:ext cx="9144000" cy="1229360"/>
          </a:xfrm>
        </p:spPr>
        <p:txBody>
          <a:bodyPr/>
          <a:lstStyle/>
          <a:p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7120" y="1122680"/>
            <a:ext cx="10074910" cy="2283460"/>
          </a:xfrm>
        </p:spPr>
        <p:txBody>
          <a:bodyPr>
            <a:normAutofit/>
          </a:bodyPr>
          <a:lstStyle/>
          <a:p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壓傷的蘆葦他不折斷，</a:t>
            </a:r>
            <a:b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將殘的燈火他不吹滅。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533900"/>
            <a:ext cx="9144000" cy="1471295"/>
          </a:xfrm>
        </p:spPr>
        <p:txBody>
          <a:bodyPr>
            <a:normAutofit/>
          </a:bodyPr>
          <a:lstStyle/>
          <a:p>
            <a:r>
              <a:rPr lang="en-US" sz="36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以賽亞 42：3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Microsoft JhengHei</vt:lpstr>
      <vt:lpstr>Arial</vt:lpstr>
      <vt:lpstr>Calibri</vt:lpstr>
      <vt:lpstr>Calibri Light</vt:lpstr>
      <vt:lpstr>Office Theme</vt:lpstr>
      <vt:lpstr>江山恩仇錄 #14 （完結篇）   垂絲柳樹英雄魂     </vt:lpstr>
      <vt:lpstr>PowerPoint Presentation</vt:lpstr>
      <vt:lpstr>PowerPoint Presentation</vt:lpstr>
      <vt:lpstr>人生結局：善終和安息</vt:lpstr>
      <vt:lpstr>https://www.youtube.com/watch?v=XTVvJVfhBeA&amp;list=WL&amp;index=32</vt:lpstr>
      <vt:lpstr>永遠不要太早放棄， 也永遠不要停止改變。</vt:lpstr>
      <vt:lpstr>壓傷的蘆葦他不折斷， 將殘的燈火他不吹滅。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#12    后翼棄兵神掌權   The Queen’s Gambit</dc:title>
  <dc:creator>16508</dc:creator>
  <cp:lastModifiedBy>Fang, Michelle</cp:lastModifiedBy>
  <cp:revision>6</cp:revision>
  <dcterms:created xsi:type="dcterms:W3CDTF">2021-12-07T22:39:00Z</dcterms:created>
  <dcterms:modified xsi:type="dcterms:W3CDTF">2022-02-12T08:48:44Z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6DA84D3446464EE0B4FBBAFC168713BB</vt:lpwstr>
  </property>
  <property fmtid="{D5CDD505-2E9C-101B-9397-08002B2CF9AE}" pid="3" name="KSOProductBuildVer">
    <vt:lpwstr>1033-11.2.0.10382</vt:lpwstr>
  </property>
</Properties>
</file>