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372" r:id="rId1"/>
    <p:sldMasterId id="2147485384" r:id="rId2"/>
    <p:sldMasterId id="2147485408" r:id="rId3"/>
    <p:sldMasterId id="2147485420" r:id="rId4"/>
    <p:sldMasterId id="2147485438" r:id="rId5"/>
    <p:sldMasterId id="2147485450" r:id="rId6"/>
    <p:sldMasterId id="2147485570" r:id="rId7"/>
    <p:sldMasterId id="2147485595" r:id="rId8"/>
    <p:sldMasterId id="2147485619" r:id="rId9"/>
    <p:sldMasterId id="2147485655" r:id="rId10"/>
  </p:sldMasterIdLst>
  <p:notesMasterIdLst>
    <p:notesMasterId r:id="rId36"/>
  </p:notesMasterIdLst>
  <p:handoutMasterIdLst>
    <p:handoutMasterId r:id="rId37"/>
  </p:handoutMasterIdLst>
  <p:sldIdLst>
    <p:sldId id="438" r:id="rId11"/>
    <p:sldId id="2177" r:id="rId12"/>
    <p:sldId id="2172" r:id="rId13"/>
    <p:sldId id="2723" r:id="rId14"/>
    <p:sldId id="1580" r:id="rId15"/>
    <p:sldId id="3094" r:id="rId16"/>
    <p:sldId id="2178" r:id="rId17"/>
    <p:sldId id="2724" r:id="rId18"/>
    <p:sldId id="3194" r:id="rId19"/>
    <p:sldId id="3204" r:id="rId20"/>
    <p:sldId id="3201" r:id="rId21"/>
    <p:sldId id="3196" r:id="rId22"/>
    <p:sldId id="493" r:id="rId23"/>
    <p:sldId id="3202" r:id="rId24"/>
    <p:sldId id="2207" r:id="rId25"/>
    <p:sldId id="2725" r:id="rId26"/>
    <p:sldId id="2195" r:id="rId27"/>
    <p:sldId id="3203" r:id="rId28"/>
    <p:sldId id="3197" r:id="rId29"/>
    <p:sldId id="2726" r:id="rId30"/>
    <p:sldId id="543" r:id="rId31"/>
    <p:sldId id="3198" r:id="rId32"/>
    <p:sldId id="3187" r:id="rId33"/>
    <p:sldId id="3188" r:id="rId34"/>
    <p:sldId id="3206" r:id="rId35"/>
  </p:sldIdLst>
  <p:sldSz cx="12192000" cy="6858000"/>
  <p:notesSz cx="6661150" cy="9871075"/>
  <p:kinsoku lang="ja-JP" invalStChars="!),.:;?]}｡A｡B｡C｡D｡E｡F｡G｡H｡I｡J｡K｡L｡M｡N｡O｡P｡Q｡R｡S｡T｡U｡V｡W｡X｡Y｡Z｡[｡\｡^｡`｡b｡d｡f｡h｡j｡l｡n｡p｡r｡t｡v｡x｡z｡|｡~｡｢｡､｡ｦ｡ｨ｡ｪ｡ｬ" invalEndChars="([{｡]｡_｡a｡c｡e｡g｡i｡k｡m｡o｡q｡s｡u｡w｡y｡{｡}｡｡｡｣｡･｡ｧ｡ｩ｡ｫ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860000"/>
    <a:srgbClr val="FEFBCE"/>
    <a:srgbClr val="FFE07D"/>
    <a:srgbClr val="05114B"/>
    <a:srgbClr val="001B50"/>
    <a:srgbClr val="071B59"/>
    <a:srgbClr val="FFF1C5"/>
    <a:srgbClr val="2E2E2E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07" autoAdjust="0"/>
    <p:restoredTop sz="94660"/>
  </p:normalViewPr>
  <p:slideViewPr>
    <p:cSldViewPr>
      <p:cViewPr varScale="1">
        <p:scale>
          <a:sx n="64" d="100"/>
          <a:sy n="64" d="100"/>
        </p:scale>
        <p:origin x="60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043BD5-2220-4F1B-9AAF-035FF8ABC9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F983656-252E-4DB2-92C6-A31737C983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BD086B2-4952-4CDF-A2F9-6F9E1C5300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C3125F3-9ACE-40FE-8AA2-A50CB2893B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75775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28CD89-F71B-4169-8480-BB01BF2F0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30A8E19-0AE4-457C-8A7F-E45929982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FBDE1-1667-4279-91F8-C7B53DB76A3A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BB0B3BF-572C-451B-B97C-A95688798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C900B76-C32E-43D1-97A0-39C65DAEB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49800"/>
            <a:ext cx="5327650" cy="38877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29CD00B-DA8B-4736-9754-E0E935D15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64410-8536-48A1-BB23-8371BCFC4544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B396C3B-CB29-45EA-9CE8-890B218C7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E60B33E-D3EE-4923-BCA0-49DB2790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194203DC-CBD6-456B-85B6-D8B4D1B56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5CD4D-51A4-4F87-85EA-9D295CCCA49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4313755-5D2F-4144-8906-155A91292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3A3329C-7F53-4A64-B571-4A53881D8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29CD00B-DA8B-4736-9754-E0E935D15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64410-8536-48A1-BB23-8371BCFC4544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B396C3B-CB29-45EA-9CE8-890B218C7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E60B33E-D3EE-4923-BCA0-49DB2790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3FD8-C51B-4CE2-A75E-4EA78230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3555B-E351-47F5-9FF3-7AABBCDC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1265-5AFF-420F-B45F-B488CFE6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6441-E817-48C3-BB47-530D25A59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44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8C23B-CA1F-4755-8A24-66491777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BC07-5A53-418F-9684-F24416C5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7044-EB3A-4E7E-808A-53B01DD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4486-78CE-4549-B0E6-B6B85E7A29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221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692D75-A1E1-4D18-A001-A2DB1BC8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098CB0-BE5A-4656-9455-EFB8A6E4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D10EAE-E364-4226-8CD2-31CAE3D0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4B5E-1B3F-476F-BDBD-7B968CE50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3295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ACC6F6-63DE-447E-9FF7-47C6423E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668074-B858-42F4-A1A2-CA4D0BF9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8486EE-D616-4E94-BCEA-75C76326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A802-9FE7-4E8E-B8DB-1A8CA368B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012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943E83-6C9A-483E-BD9C-627C21E7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93C0C0-AD9D-496C-9B25-BAB723CE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8EB6C0-8D76-44DF-9599-0EC4BAFF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0695-BA11-4561-A6F4-9F9282648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128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017629-ACD4-45EA-8D51-AFA80B5D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F76AE-3EA4-40A1-9C4B-E2178EB9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6C9B8B-2D8F-4FB3-AA44-2E2B54D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F706-70E5-4EC6-8FA9-AC40FD6A9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614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F5093-9B45-434B-832D-D21BD3C3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602E-4967-4FF5-B58C-AED59E63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8C04E-DD2A-409D-BD0A-82465284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01D7-0731-403E-B2B9-088626FC5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7382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0A5E-FBD2-4FFF-966E-3CBB3490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1469-31BF-4114-86BC-06A3DB95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E8BC4-33F8-4811-9BA3-32FC2E29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2DF1-5DBF-44FF-A7FD-BA73657C0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093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207A1-CE89-458E-BAB2-95B5C0E826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99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2167-A957-49FD-96FD-57BB96403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191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D9314-2FEB-466B-870D-BE47315F1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971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DB2A-EF25-46B5-90E7-0AA68D53A9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19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1998-534B-418E-B81A-26652839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1279D-20C3-4768-8E04-53A27CCB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19EF-7159-40BD-B613-6865FCA3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0FD8-1AF5-4D26-800D-D8E51E2C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384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E669-E9B6-4833-8739-B446A1D6B7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113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12B7-BD12-4569-9D02-3F8B75AA56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534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D462-B3C6-4DF3-A2F9-E640B7F37F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465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E287-6A91-4307-8FEC-9C25548AD2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36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960AD-9D92-418A-A6A2-F90E57D8DE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728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3EDE-2463-4B68-B93B-18EA92CFCD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5503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BB0C5-6CE3-40C5-9260-7AD4AE46DF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2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2C60CAD-B87A-4BB3-9EFE-A3AE32DD95A6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8205922-4A9C-4AA7-B0A1-BD39BCE337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FD3974F-C61C-4810-A43D-65CED0BD66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2FCCEA0-5B57-4017-8188-A408D1E832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7DF8D5D-2942-432F-A371-EC5266C9DE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8 w 1722"/>
                <a:gd name="T1" fmla="*/ 33 h 66"/>
                <a:gd name="T2" fmla="*/ 1618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8 w 1722"/>
                <a:gd name="T9" fmla="*/ 33 h 66"/>
                <a:gd name="T10" fmla="*/ 1618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25AA3AF-17F6-4F5B-9FA2-FFE6723104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7BFEA79-B327-40FC-9822-CAD9F40742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3 w 975"/>
                <a:gd name="T1" fmla="*/ 48 h 101"/>
                <a:gd name="T2" fmla="*/ 92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3 w 975"/>
                <a:gd name="T9" fmla="*/ 48 h 101"/>
                <a:gd name="T10" fmla="*/ 92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6E9E8A-5CE9-4F4D-9A81-B21DD1D2CC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7 w 2141"/>
                <a:gd name="T7" fmla="*/ 0 h 198"/>
                <a:gd name="T8" fmla="*/ 20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A6B8799-7F4C-4B56-BBE2-24BFD60BF2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02858AD-CFB1-413E-8D8C-AB1C151E46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9 w 2517"/>
                <a:gd name="T1" fmla="*/ 276 h 276"/>
                <a:gd name="T2" fmla="*/ 2361 w 2517"/>
                <a:gd name="T3" fmla="*/ 204 h 276"/>
                <a:gd name="T4" fmla="*/ 2104 w 2517"/>
                <a:gd name="T5" fmla="*/ 0 h 276"/>
                <a:gd name="T6" fmla="*/ 0 w 2517"/>
                <a:gd name="T7" fmla="*/ 276 h 276"/>
                <a:gd name="T8" fmla="*/ 2049 w 2517"/>
                <a:gd name="T9" fmla="*/ 276 h 276"/>
                <a:gd name="T10" fmla="*/ 20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0C03979-BC9B-4A79-8DB8-8C46731F65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60700D-AE8B-40F7-816F-CAE953E776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7 w 729"/>
                <a:gd name="T7" fmla="*/ 240 h 240"/>
                <a:gd name="T8" fmla="*/ 67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4FDC4D-5A8F-4F92-A3EB-1B69BC1D8D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C28DF7B-F874-4E76-9C22-932836A8BA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7 w 729"/>
                <a:gd name="T1" fmla="*/ 318 h 318"/>
                <a:gd name="T2" fmla="*/ 67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7 w 729"/>
                <a:gd name="T9" fmla="*/ 318 h 318"/>
                <a:gd name="T10" fmla="*/ 67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63812FC-8866-48C6-9A1B-7418344AB3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F9102A4-9646-45D8-A68B-CAB7523376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548EC7-3B45-4183-B386-ADB555DCA6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0C2CE43-7297-41BD-89E5-CBCC201C8F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C5052DC-DE6C-4987-951F-1A3385D147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7F6E3D6-9D3A-47DE-B0B4-821F3FF7BB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6A485BD2-7A92-4D8D-ACFD-843E0D7212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B4A702CF-3920-4B0B-96BD-76A8A96526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42DFEB3-DFDE-492C-BE41-4C5DFDD90C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DB95FED8-951B-4BF2-AC6F-F74B46ADB6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6BDD6E0-182C-4AA3-8CF5-229C426EE4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A683668-2514-4E64-A581-BFE2DA7EB3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7BF17E9-02C1-4E8F-A639-000AACF7AC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6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E7E28CD-C54E-43C2-A477-DAA06B50D2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316E123-3130-418E-BAB2-65D3E8167E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75CE535-6204-42BD-8571-66D7B3B2BE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8699BAC-9CC0-415E-A855-29AB8AEF4C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9474C393-BAFC-4771-B9DE-E9C5E5A910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4C9523F-F054-4D80-B60B-698B01C6CF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A7F59EE-C3D2-4950-ACEA-3A4C6AD506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A67A1D6-EB06-40AA-87CF-F2F8139369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06CF95B1-FA56-4D87-B4F4-E246D85FFE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4CAC6F0-F9F6-47A7-AB92-C4881A3FBB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389A3850-88A7-481A-987D-0FCCACB7D2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BA1E5495-DD19-4355-9F1A-57756BF356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66FF01F6-C05E-4FCD-9AA3-57C0652AE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charset="0"/>
                </a:endParaRPr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F6F58142-52D5-453F-B635-ED24DE1C67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6BA2A010-2205-4E39-A6D6-81F860706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E819E29A-5AE3-43F4-80D1-09FBDBFE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7F2E-C9ED-448E-A87A-FCAE2863C4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57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C79BBF77-8A6A-4D2D-B53B-B054E3A07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B777CCD-A308-4B7C-BAF9-DA013E2B7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F227C24-766E-4430-8A1D-9991526F8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FE07A-E691-40E4-875F-422DF62B6D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92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FDA684F-FE06-45D8-AA5F-E916DBA3F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D8E9139-334D-45D4-A794-86E62711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A0381E8-F61B-4176-B508-67FCB6316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0BA34-D99F-4A96-84F2-B9EB1F4444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728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8D14054-00C3-4C95-80F1-B636B2CB1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D8D2AA73-E73B-487F-948C-984A4914C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2836135-88BB-4AD8-A689-153BFFE2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090A3-2C30-4223-ADEA-87489F1721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749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95D8D082-E0E9-4D86-9902-218E6DB6D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EE998C9A-D89E-400F-9707-2D82B54E3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72B5BDAC-5AC1-4DEC-9D22-BCF30CDE5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F8862-7EB7-4A8E-9107-9A137121CA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644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C4CF929C-65EF-417E-9EFA-2197CDD84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B65467A-B40E-4FFE-9ADD-A5607A011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E5053149-E87C-4329-9346-841AE5507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CFD78-1002-4469-9E8B-43C8EFACD0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82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4D0A3569-00EB-4EAD-8A85-721DB8897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BC96925B-8F53-48B8-8864-514F1CC35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A6EB82BB-FF83-44EA-8B2E-DA56BB519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773FC-879F-45CA-A5D4-5FB3249EEA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52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8BBB9BA9-7866-4FDD-84B9-BB4E7ADB5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110506B-0C0B-4DAD-B682-8AB9FF61A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B64A231-63D5-4925-874A-705FE7ED5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7D88A-196E-4169-9DB7-11A6F51E83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87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1EDD-FD56-4A90-9596-871DA363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8A3B-899A-428C-8C82-3B000712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1770-5F93-4A10-A446-64DBA6DC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3692-81C3-415D-84A3-3A0296BB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83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BFA5759-241D-4A80-B786-F882F848A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EE8D27FE-8CA7-46DE-83A8-172C2C530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387946E-F42B-4580-B3C1-D72F6E555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32E04-C3BE-4E10-A9BE-3079D28305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10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50B7B67E-BBA9-4E3A-BB00-F98DC38DA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0414509-BD28-41E4-8673-F98F7AB41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0AD39E1A-0D6A-4656-A2F4-EA20B7FAF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67A59-80EF-4091-9F56-3069215D7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310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2301FE9-4417-40D2-8CEF-DF8111BCA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E1D4F1D-98D0-4D7A-A5B4-216FCE160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21D7DB3-B6C6-4631-9A06-54FC9C76B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5B2D1-37AD-4774-A9A3-8D3A4336BB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75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E3968E-858C-4D7D-A377-2ECA9285B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5EB1C5-E56B-49B8-8416-1785096E0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48E99-554A-49C7-A293-9BD0EC018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50C1A-AA82-4555-AFD9-331C85C637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060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1BE19-5813-46E9-B5DC-187C9C7A1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4DA511-6AF8-4830-A81C-6EF5F539E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4A1BB6-111E-4AB1-9D81-3805F4545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0F3F0-EBE7-4D18-B0C1-EDA64F3DA4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035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CC32F-08F9-492D-813D-BF4E87AE2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734BD-5131-4EA1-91AB-43C56C007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876510-8C08-4519-B7B0-8B56EB349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FD9F1-AE51-478C-B7A5-82F8BF2FBA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7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05E6A-54F5-48E2-9FF9-3BA8A77E8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3A7A-CD92-4958-BB72-D88C3D318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7317C-563F-429E-8424-7802338E9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A4F76-B27C-4C8C-BB41-638F6A7434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00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81F894-6A92-4C01-B695-E1A8064A2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6EA65F-6B9A-4F6B-9740-898B49767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5B895C-16A5-4E07-89F4-9A0C1EF8D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EA143-4A56-4022-BF35-AF47A806F0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7429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063DC9-05F8-41F1-A8CA-DFDD74C48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5D2AFB-A091-499D-8B9C-0E92D628C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37093A-EDFD-4E83-9D59-29E2C4AF2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74FF4-1029-4CC8-8CA1-44473DBFE1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0682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F66195-8B94-4853-951B-76F07CB62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DA0383-CC4B-417D-923C-77784325F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42F75F-F681-4824-9491-00480CCC4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B269D-F6B0-471E-90E5-FCD8662F49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23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11D2-9847-479B-A234-FB818220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2B273-6ED8-4D20-A667-FE96516D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1738-B95F-4501-A2A9-3489791E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660F-08CF-48EA-B7BC-FD3A8CCC5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325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1BB40-6046-4352-9AE2-D50A928D8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2F3F4-7E03-4FFF-BC8C-6FC8CE6F1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E85E0-6E94-4260-89C3-8903C02AA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B2275-770B-4F7A-9F26-6B5B017DDE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0243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8426E-20D7-40A9-9988-7194821A0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F5F7C-CA8D-482D-A956-F82A46584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F7828-0538-42EA-ADA4-8D186BE15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817BE-5876-49A1-8E21-EC969F71CB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3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A51DA8-62FB-44B8-AB7F-CD6DC6837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662B9-487E-4A65-A9F8-A92819552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44B68B-CAA0-4AF7-A964-C0503261B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0238F-8C83-4522-A946-AF9B978B2B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510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4ED0CA-8CDE-4E25-A1E6-A652F4142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9C0122-5BC9-49F1-A940-6553B92A0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F4A0FB-9BCB-402B-AD57-38DFD6576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67A6D-1DA6-479C-B2BE-0AD37DE089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067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7FF2D-2E42-4220-98F0-17B0DD22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02F8F-1BE3-44A1-8C5F-480BB608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8676-D45B-48BE-880A-52EDDF70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28F79-1BB8-4766-B5E3-E7EE213465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1411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88DA-4D47-4FE7-A9A3-10DFCC3D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23D9D-48A6-4CFA-8FD8-869EC67C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32CC-56E7-4FA8-A36A-5CDA7F96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0E0C-D787-4717-91B7-1A28951F2E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673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6417-34E3-417F-9797-6D95682A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A72FD-7461-489F-B65E-29111E34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308D1-C9AC-4568-9956-A79F3C52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43FB8-122D-47D5-8F16-CDAA273CE7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6912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1B42DA-D59D-4B5B-87FA-42FC5ABE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C4C316-AC9B-45D8-BBA9-C2883610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5A00D8-197F-453B-B38C-2884804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B333C-43A6-4265-B701-3501B74C3F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017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57F4E9-3D71-4D58-B02F-56532580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0ED67D-47E7-4C94-BC79-53395FE0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CB48D-9D81-435F-9A40-FFC26FA8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319D9-C641-4553-BD2B-D678424E75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5368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F8F255-40CF-4274-A192-D2C192A0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299BD1-60F4-42BD-9BD6-243131EE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A155EF-FED8-43E0-B88F-A3595191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E101-92D9-460B-B87E-E2FD5A3198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69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30FB5-57E2-490F-AD26-7DF0A4DE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2B5D53-5CD0-40CD-A27A-FA10F0B4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EA1C6-E4B8-45F9-9C0E-3EDC516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128A-8877-420B-B558-2ED131640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4953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94DF28-72F2-4A5A-AA63-6B3479A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0FC2DD-CF54-4F8B-B65E-63665F44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6A8D2B-18ED-45C1-A598-BBA94535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9DD7-D476-4CB8-BE30-F4BD5CEAC5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046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A6FE79-AB3B-4E32-9E01-18E52ADA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F3CC5F-B2D0-425D-B2A1-A93D28A8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132A7-3834-4687-A9E6-6B7832FA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1DE59-1741-40D3-9973-1D7308BCD4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459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ADBFEE-CF5F-4731-8279-63D19B8F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FACC2B-BE5C-499D-8F3A-F6240A7C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80373-E33C-41E3-B38C-4A51254E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D0A35-9399-4106-89B3-59190D601A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414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5F9562-AA19-493B-91E6-D0654F05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B6F19-566E-4F49-997B-03B2D003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DE98ED-3031-4B84-B175-DD35150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25BDF-B80F-44C4-9BBF-E512495186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026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EF2F-5F03-4033-A462-85321F0C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2D1E-8400-4B4A-A99A-0805FDB4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56E20-BF2B-465E-85AD-461983FB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9DAD4-FDCB-426E-BA7A-34682D57FF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1110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22057-A302-4D6E-944F-6398B16D8CCE}"/>
              </a:ext>
            </a:extLst>
          </p:cNvPr>
          <p:cNvSpPr txBox="1"/>
          <p:nvPr/>
        </p:nvSpPr>
        <p:spPr>
          <a:xfrm>
            <a:off x="899585" y="971550"/>
            <a:ext cx="800100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r">
              <a:defRPr/>
            </a:pPr>
            <a:r>
              <a:rPr lang="en-US" altLang="en-US"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C6050-9D4A-4A37-B77E-8FC563568739}"/>
              </a:ext>
            </a:extLst>
          </p:cNvPr>
          <p:cNvSpPr txBox="1"/>
          <p:nvPr/>
        </p:nvSpPr>
        <p:spPr>
          <a:xfrm>
            <a:off x="9332384" y="2613025"/>
            <a:ext cx="802216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r">
              <a:defRPr/>
            </a:pPr>
            <a:r>
              <a:rPr lang="en-US" altLang="en-US" sz="12200">
                <a:solidFill>
                  <a:srgbClr val="8AD0D6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18E6A1-A735-4A3D-8BBE-751683362F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0D956A-9440-416F-9E2D-BF82C9A386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BAFE43-6ABC-4875-94A9-8FAF83CA9C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8C8EF8-6C25-4150-BE3B-2BB92E716A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543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768EF-84BA-48D7-939D-5F6E88ED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83A83-1E0B-4152-90CB-FAC0A982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5CD2-B871-4CC8-9382-94FE4DF6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53618-4946-4DC3-9756-41F84CE99D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845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363FD2-0BB9-401D-A0AE-B4DC50041FBF}"/>
              </a:ext>
            </a:extLst>
          </p:cNvPr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8F6BD-6C0C-40C9-AD6D-B983D3BEFD52}"/>
              </a:ext>
            </a:extLst>
          </p:cNvPr>
          <p:cNvCxnSpPr/>
          <p:nvPr/>
        </p:nvCxnSpPr>
        <p:spPr>
          <a:xfrm>
            <a:off x="6963833" y="2133601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1BC779-EB8C-4D27-A7EB-7803BC0BCC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FD0B50-495E-46FE-99DE-3DFCBF190C2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39C375-0F14-4999-ACD3-EBACA30E6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8771AC3-39D4-4B4E-8066-B63615F38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965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F9394A-997D-4DCC-8BF4-CEB1E52B41AC}"/>
              </a:ext>
            </a:extLst>
          </p:cNvPr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05E879-0EEB-4437-B0D8-8EBEFEBE1C87}"/>
              </a:ext>
            </a:extLst>
          </p:cNvPr>
          <p:cNvCxnSpPr/>
          <p:nvPr/>
        </p:nvCxnSpPr>
        <p:spPr>
          <a:xfrm>
            <a:off x="6963833" y="2133601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606B5F1-5EAA-4DEF-9236-FF3B3C2C543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04B2983-638D-4386-92D4-FBE1123E212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5D27EF-47F8-419A-AA74-32159FD2B5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5165E8A-80F7-4C7F-929E-1F3D7F5DEB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543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95660-4689-424B-98B3-0B0E6D1F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1AFAF-93D9-46FE-95F0-F2345098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49A0-1DB7-4672-AEA9-76ACE19F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70F1F-70ED-4730-8DA9-4EA9E54D96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2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F7C2A1-24A9-4B96-A796-8E2BDA44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44908-6017-4BAF-92EB-C5F8F4AC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04188-D05A-4A48-B26B-8C22F4CA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B3B9-15ED-4924-B236-DAC384E74E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8951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88224-3C33-4445-962A-3D2BF916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C4C9-D580-4B1F-B40A-E40ACDFF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AD66-4698-4729-A14E-13605B37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9DAAB-F7D4-4D2F-B1B7-13BB9897C1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671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7E3FB4-3AAA-457A-AB8C-FB61E06E6FE6}"/>
              </a:ext>
            </a:extLst>
          </p:cNvPr>
          <p:cNvSpPr/>
          <p:nvPr/>
        </p:nvSpPr>
        <p:spPr>
          <a:xfrm>
            <a:off x="9347200" y="152400"/>
            <a:ext cx="26416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45197-AA25-4181-820D-2EE3FDFB22C6}"/>
              </a:ext>
            </a:extLst>
          </p:cNvPr>
          <p:cNvSpPr/>
          <p:nvPr/>
        </p:nvSpPr>
        <p:spPr>
          <a:xfrm>
            <a:off x="203200" y="153988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E2EECB74-8472-474D-9FEA-A37B24E9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67D1382-D311-4E6F-B263-206445870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B2BB4F0A-EF04-4C07-9970-18AFC9AECAD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9A8C0357-BEE9-46A2-8216-3141CEE22D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578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3CD64-D5F4-49B8-91DE-12234AC9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53AC-605C-41ED-B23E-174641FA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7B27-D93A-4074-AB67-555BADCB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4664CD-DC3C-4813-9CF3-45054F97DE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3529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F3484-8592-4B87-93A4-B6F953E1362F}"/>
              </a:ext>
            </a:extLst>
          </p:cNvPr>
          <p:cNvSpPr/>
          <p:nvPr/>
        </p:nvSpPr>
        <p:spPr>
          <a:xfrm>
            <a:off x="9347200" y="152400"/>
            <a:ext cx="26416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B65B7-A419-4235-AF84-7B6A4D5A5C9C}"/>
              </a:ext>
            </a:extLst>
          </p:cNvPr>
          <p:cNvSpPr/>
          <p:nvPr/>
        </p:nvSpPr>
        <p:spPr>
          <a:xfrm>
            <a:off x="203200" y="153988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D214791-D1B8-43FC-BF18-C41A7500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FF426FB4-9D2C-4CD2-91FF-13ACFB8F6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882807F-235D-4D11-BC09-A143873E849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5AAFC7FC-AC71-4E16-9607-DB9828EC52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6858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0C33-3828-4406-8E5F-20480246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7A7EE-43CB-49E7-8846-F23D7F8C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3D04-CBEC-4C3B-AFBA-42EAD0F4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40AFD4-5CBD-4A75-867D-A64EE8B6C1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668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93120-AAE8-4E2A-A36D-29198A12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1D486-1BDF-4FE0-BB9B-7721AAA9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8BE15-458A-484D-9B74-3B6C5A63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C796015-D6C1-48B1-80D4-D95590AB36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606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EA286-50AE-4CFA-9FFF-278D1DA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C6E83-9DA8-4A49-9D95-7664CF7D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09BF6-FEDD-4B3D-8FA9-5C7F5F0B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A6156DD-2455-422E-B702-2E7A430617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02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D39A1F-E3FA-44A1-A4D1-7724DC3B0177}"/>
              </a:ext>
            </a:extLst>
          </p:cNvPr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655F570-7112-4C16-BB0B-863039C9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96AED71-815D-49EC-9528-3F6EEFB2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84D352-330E-4840-AF8D-955D88EE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4DB987-0D83-4579-B05A-C28044E7AA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7033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082068-489C-4A4F-AA44-5BEFB09048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627E5-D825-41F4-9B76-97A9C582439C}"/>
              </a:ext>
            </a:extLst>
          </p:cNvPr>
          <p:cNvSpPr/>
          <p:nvPr/>
        </p:nvSpPr>
        <p:spPr>
          <a:xfrm>
            <a:off x="9347200" y="150814"/>
            <a:ext cx="26416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2D094B-0E49-4FEA-B9EF-F3D16C14C784}"/>
              </a:ext>
            </a:extLst>
          </p:cNvPr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5C07EFB-A896-4078-B821-159B57E9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9B04583-F953-4E7C-9B3A-F2A9ECC1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691DC2C-223C-43EC-BD49-BAE8CF40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59407C-15FE-4E29-8913-61E4F16299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165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53FDC4-9460-4559-988D-F282C63E10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B9E66B1-8E06-4707-9918-1229E51BB1A7}"/>
              </a:ext>
            </a:extLst>
          </p:cNvPr>
          <p:cNvSpPr/>
          <p:nvPr/>
        </p:nvSpPr>
        <p:spPr>
          <a:xfrm>
            <a:off x="9347200" y="150814"/>
            <a:ext cx="26416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CD3E4EC-1FFC-47ED-BFB1-D389DD9F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006F49E-02A8-4879-AF13-5CB36A26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D62F7CF-4FA6-4261-8A28-730302D0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9B39A4-6BCC-4A0B-B969-63B0B61F16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923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40D2F0-BB3F-4491-B6AE-C78F5948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F1205E-EFEF-486F-9AFA-BDE9AD04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F0BC50-629B-4448-9CD1-14EB6428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8F2C-664C-48D7-AE47-DF11A14EFB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3003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2215-B1E9-4FBF-B5E1-FBAF0DF4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C89C-9D8F-4ED2-8696-2F0BCA61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1043-8FD4-4C8A-A8C0-363E43E9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10543A1-2150-43F1-A596-ABFFBFF9B5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827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ABD8B4-5560-45A2-AB33-E470E54C988E}"/>
              </a:ext>
            </a:extLst>
          </p:cNvPr>
          <p:cNvSpPr/>
          <p:nvPr/>
        </p:nvSpPr>
        <p:spPr>
          <a:xfrm>
            <a:off x="203200" y="147639"/>
            <a:ext cx="89408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FDFE1-884C-493F-8E71-7B1F1BE4AD32}"/>
              </a:ext>
            </a:extLst>
          </p:cNvPr>
          <p:cNvSpPr/>
          <p:nvPr/>
        </p:nvSpPr>
        <p:spPr>
          <a:xfrm>
            <a:off x="9347200" y="147639"/>
            <a:ext cx="2607733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52AF51-EC5A-4CF6-95EB-BF322C69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279C7E-29BD-4DFD-A6DE-37A5FACC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289D3E-8BD3-4D15-AAF0-06ED3F2B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000251A-507B-44C9-80FB-A1594A83C7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814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A04DB-B87B-48D6-887D-09E831CA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91CC3-C165-4804-8E7A-BB6C01E8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CA90B-8694-4F38-AEC4-BB1073B0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73292-94DE-4647-9DA9-CB5BB5BFB2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481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2D914-65B7-40D4-80E1-747B9700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ABD10-C127-41FE-8194-EC067A89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A5A5-6C2D-4A07-BF09-7BA2308B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276CA-56B2-4588-A72D-6C3CD80C51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6249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85BCF-1F36-4046-B941-1899EFFF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314DF-88C6-4AD1-B96C-812B81EC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31D35-268D-4391-9703-10E93672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A41C-EF76-4C6F-BA65-48059860D1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235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72EFE9-21F8-4D83-BB53-83D37E1F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52A42D-7263-4221-82E4-9E7FFBA3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ED9563-D26B-4C15-9AF7-382AE183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4C5E6-58AC-4242-89F8-5CDC275630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238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4FEB28-A948-4A03-A190-A4E45376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725675-3626-43FF-BE06-8E26949A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45618-C91E-4567-947E-926DA2F5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953BB-F986-481A-9630-E2B27041B7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2413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FDEC90-01DC-40D2-AC47-A1E668EF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733231-3DB5-4746-B5CD-BF78A434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BEEE50-9CF4-4F6D-894E-620F1482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E895A-9C7D-440C-9D5D-CCD75115C5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3287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803849-E8F6-47B9-A2DE-CCF8BC41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C959FA-FB6C-4542-907A-E0162C7B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E2BF24-C989-4ED2-99C3-0F069970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4E58-F235-442D-A622-A203C41174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268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1D84B8-8494-4F22-99A0-E0DC472F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95120-D73F-4FD2-920F-38D4A891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F4E260-1864-4192-AC0E-45B2C3CC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06D35-120E-4544-9815-3536BAC180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31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BAE686-B748-4820-92F4-2BBF2EB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A864A6-6BEB-4C97-8D57-FA9D44B6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4CFD0F-7105-4C1B-9A72-430D7E1F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4CB4-FE4B-4B63-B349-26D13AF328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6282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DFFE8F-61DD-4BB6-B0E2-6812EC22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02BB16-8359-4EB8-A557-83D0A7EC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7B72EA-0CFD-48D0-A922-AADE440C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F9196-6626-4F43-883F-ACFE48C097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171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D077A-816D-4E6B-AAC7-733A5FC9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C0FF-916A-4720-A98B-F28DD297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29B6F-DE37-4504-B710-C093D071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2941-2631-42EA-BCEF-31608DCCBB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214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123A-951C-443D-B57F-06A721E1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1832-CA8B-47A9-BED0-2C23A09F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674B-02A6-4DC5-AA05-05B98776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01C3-ECE2-48C6-96A3-A6F243D2D4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0771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A2F01A-C2FA-498C-B6F4-738AF970D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28E85D-4ECD-44A8-AA39-1BCCEEE3C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98B50E-FF1E-4F3A-869D-665CE420A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9020-816F-4CDC-84B5-DE7170B28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582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DF396-D8CE-4C0C-BD09-D6027145B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27D558-C195-42C5-BFA0-44CB34685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51956A-3B6D-44CD-9228-12DF55BE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3A3E4-D4BF-4362-8B88-AA09096EF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93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F506FD-9B04-4572-9799-5A183002A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A5B92-EDF0-4A14-9ACB-8F894D1E6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2E92B-F8C6-4755-AE09-6BEFD0278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EBA8C-9E4B-4BB4-BE87-F9C3B0688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64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9DDD9-C707-4409-B967-B84A23FE1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A98EC-A44A-4221-9C49-6F89CE2C3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B8E51-E54E-46CD-B6A5-ED0C16C9B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6199-5A8D-40C3-AFC1-1FC103B17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12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904260-78B5-40C8-8A2A-D1EE15480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71E7C2-EA3D-4C10-81D1-B4FC91798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53775-93D5-4264-A438-5627BB461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B1CDB-D5BF-4B1D-8E0D-D991E84A5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47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F5BF55-83F8-4242-B657-B6965017A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5C15DF-7D21-4B63-8C28-3A7D6FF1D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E89AFC-C850-4621-88DA-98755BBF0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6BE66-A535-4387-ACAA-573ED1ADC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34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1FA884-C01D-4A62-9AE2-B29290D35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177F6D-7DD5-493D-9E56-C4FE7F316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C30C15-D7AF-46E5-8BAF-B03EB61E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095CE-9637-4E15-9C6D-9F3D4DE8D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3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15EAF6-75F9-4DB8-85C4-CB39FFF3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6DFB11-292B-4951-B526-EEAE392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40692-33A8-4B91-A70D-65ED2018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CE25-BF44-4B89-A35B-8B2CC54D92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1637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65B66-D4EF-4267-8090-B7CAFF707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58C4BA-511E-4DFB-B171-472D16E28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F9D1C-445A-4023-B955-55DA3B901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718A8-15F2-423C-9B25-7B05E4BB8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826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BC407-9E71-42B0-89DB-562BDBE43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0E964-BB21-4BCC-97F4-87D01C128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92049-A1D5-4C4B-9F80-6844924D6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FF675-9880-4D2B-9AE9-1502D4781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19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80F2F-8916-4732-BAFE-3059BD610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7B5FF-BB8E-49AA-8169-0FAA24BFA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6A044-78E2-4B8A-B040-0B32DCA32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7C647-A4F6-4BDB-84D6-633A73DBC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61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0DF9B-BCA2-478F-8D2D-9A640C2AA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DEF609-FDA6-4E06-8AB6-4CE914976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09C36-5324-4667-9725-5AFA325FC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412A5-36EA-420A-BAC4-05C6364EA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663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9F98-EF64-44DA-98C0-A55272246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45391-789A-499B-84CA-918D8CE26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6097-5DF6-4F7A-B18C-0D398303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BEAE-C76A-4F85-B375-79A72BFF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3193-054A-4DCD-B56E-38E26248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207A1-CE89-458E-BAB2-95B5C0E826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145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02F-01FD-4BA1-8BF0-1949889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7B74-B349-4B35-ABE5-3ECCADE4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112B-87BE-4FE2-B89D-AD089675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DC4A-64FA-4843-993C-801DA4C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401F-FFE5-487B-BDF3-CC3235BC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2167-A957-49FD-96FD-57BB96403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87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1364-AF5A-4D45-A519-3B9BA569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F79E-9196-471B-9124-BDA8776F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53DB5-F651-49F0-9E57-7C1C1BB4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6DBF2-27DB-4DE7-A687-AE9C35F0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A6FB-BBA3-4F34-8B28-1479E0C3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D9314-2FEB-466B-870D-BE47315F1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342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45E0-8367-453C-866D-5CBD4DB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03ED-C62F-4781-9D29-EC83B6449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EF67-45C6-4FBE-92CC-8A647DF24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3B6B7-62CA-496F-9E3D-50EFF5F9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A305D-80E1-40BA-889A-867F683D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6D58-24EC-4E03-B441-4774113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DB2A-EF25-46B5-90E7-0AA68D53A9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230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4165-B97B-4F51-A84E-F033753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AFE00-6FF3-4A84-8EBA-FDAD48FB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D610E-031E-4A95-951D-EEFC4367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BE-1EBF-4682-B57D-8F0A30C25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58A0C-AEC4-4242-B76A-6D6F4CA65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7F4F1-991D-4B34-8FD5-3D25EE9D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4C9CD-C855-4138-9792-16F43554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AB960-C9F1-4798-8207-98FA7546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E669-E9B6-4833-8739-B446A1D6B7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1225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A50A-9812-4411-9713-64166997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62292-40C6-42FB-A17D-16D32E73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3C238-2451-4CFE-AC45-24AE7050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05B8F-0852-4014-897C-EF9F9B3B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12B7-BD12-4569-9D02-3F8B75AA56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227827-A205-4665-AA7B-24A0B8CC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2B769-1688-4CC7-844D-9DBC9DB3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C1CBBB-104E-463A-94C5-654C6730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BB92-3584-4B63-B578-A113612345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2681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1129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8FA3-9EE0-4182-9E5A-19ECDF43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2DCE-B281-4CA5-9156-59983F8F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98143-8A55-49C6-A891-AC614F07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90D7-A42C-477D-9276-EE0AE8DC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39C78-17B5-4B93-9D19-5B8868E6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89203-B4AC-4FE9-8F8A-A756B099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E287-6A91-4307-8FEC-9C25548AD2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36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E99F-D766-4AC4-ACA1-5ED78EEE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E926B-A95B-427F-B4BB-E85EFFCFE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DF771-A96B-4918-8D10-C46954ED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CD803-4821-4EB4-9B63-62628263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0536-B6F7-4C76-B28E-3C8D0313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E25F4-E1A3-494C-9EE4-F0A99A0E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960AD-9D92-418A-A6A2-F90E57D8DE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44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B974-2D32-4390-98D4-57651F0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758D0-624B-4888-BF6A-6B68E21B2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B3AE-13D5-4341-A324-BC18C9BB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D47A0-85BA-4061-842D-75FBBA2F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47B7-02A9-4748-85B6-AE91CEC6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3EDE-2463-4B68-B93B-18EA92CFCD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54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94732-40CE-4CDE-BBA3-D03F589F7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C7AC3-0569-43EE-A894-1709100C7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1E5C-143F-41DE-BE94-23299E0E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B82F-E129-4565-9B79-BF7F0479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E656-A279-4010-A01E-DB4BE72F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BB0C5-6CE3-40C5-9260-7AD4AE46DF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359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5687-C04C-4A3B-A25E-377D9F8B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771D3-48B9-4408-82C9-677D7C5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EDD5-8206-4E52-BAF7-361694E8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B994-921E-45E0-9C75-DFD0D4CBD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99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2CD2-32CC-409B-A8C3-2F5B6349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09BD-4D91-443C-8982-5DDDC1D6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46CF-3863-4480-AA80-7FBD4C43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3AA8-5DFA-48BE-8B47-80ACBD69E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7274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F1F0-7584-4819-9985-EB083581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434E-6237-431F-A5EE-3BE47430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7C657-66C0-43BA-96CD-D7875AB5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891C-C295-4157-A338-30FCE1FB3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012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3D27DB-EBC6-4328-8E1D-C876F53C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8DB341-46CC-4CCC-98BA-802819EC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12BDFA-44A6-49F7-8423-EFBEA338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107E-F9E7-4E47-9C0B-70865FE90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473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C09C1-45F5-4B85-8ED6-60D1C2F8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8AF39F-7406-4752-A146-A1C41B28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344F9D-73F3-49C1-9219-EA5D3BC5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90F1-491F-4AE8-B144-2C8C27DF0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7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0E8101-FB18-4CC6-9A7E-20988F176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CDEDD1A-DD86-4709-8164-0D5D6EE02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C90C-76BC-4F8F-8D79-95C3FF3C0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B948-1524-40F6-9D02-7E787DA3D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2B59-56E1-40A4-9F23-659A11932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828CEF-8909-49EF-A79B-DE44429683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9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3" r:id="rId1"/>
    <p:sldLayoutId id="2147485374" r:id="rId2"/>
    <p:sldLayoutId id="2147485375" r:id="rId3"/>
    <p:sldLayoutId id="2147485376" r:id="rId4"/>
    <p:sldLayoutId id="2147485377" r:id="rId5"/>
    <p:sldLayoutId id="2147485378" r:id="rId6"/>
    <p:sldLayoutId id="2147485379" r:id="rId7"/>
    <p:sldLayoutId id="2147485380" r:id="rId8"/>
    <p:sldLayoutId id="2147485381" r:id="rId9"/>
    <p:sldLayoutId id="2147485382" r:id="rId10"/>
    <p:sldLayoutId id="21474853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2C692F8-7E87-4233-BF92-4D9523CF37C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4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983391A2-D133-4128-8335-AA0028F26C57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9459" name="Freeform 3">
              <a:extLst>
                <a:ext uri="{FF2B5EF4-FFF2-40B4-BE49-F238E27FC236}">
                  <a16:creationId xmlns:a16="http://schemas.microsoft.com/office/drawing/2014/main" id="{338DB503-3F90-4D10-B40B-FFC32A20A6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60" name="Freeform 4">
              <a:extLst>
                <a:ext uri="{FF2B5EF4-FFF2-40B4-BE49-F238E27FC236}">
                  <a16:creationId xmlns:a16="http://schemas.microsoft.com/office/drawing/2014/main" id="{4FBDAA1F-BAC1-4AE0-A596-B2BDFF578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61" name="Freeform 5">
              <a:extLst>
                <a:ext uri="{FF2B5EF4-FFF2-40B4-BE49-F238E27FC236}">
                  <a16:creationId xmlns:a16="http://schemas.microsoft.com/office/drawing/2014/main" id="{5301508A-AB2D-4234-8E03-3FD900148A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03" name="Freeform 6">
              <a:extLst>
                <a:ext uri="{FF2B5EF4-FFF2-40B4-BE49-F238E27FC236}">
                  <a16:creationId xmlns:a16="http://schemas.microsoft.com/office/drawing/2014/main" id="{510FD40A-26CF-434A-A138-EFFE85B15E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18 w 1722"/>
                <a:gd name="T1" fmla="*/ 33 h 66"/>
                <a:gd name="T2" fmla="*/ 1618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18 w 1722"/>
                <a:gd name="T9" fmla="*/ 33 h 66"/>
                <a:gd name="T10" fmla="*/ 1618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C1073E44-A9B9-4B7C-A424-4A5D683F3B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05" name="Freeform 8">
              <a:extLst>
                <a:ext uri="{FF2B5EF4-FFF2-40B4-BE49-F238E27FC236}">
                  <a16:creationId xmlns:a16="http://schemas.microsoft.com/office/drawing/2014/main" id="{5F422D81-41A8-4C4B-89C4-965C0BD7F4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23 w 975"/>
                <a:gd name="T1" fmla="*/ 48 h 101"/>
                <a:gd name="T2" fmla="*/ 92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23 w 975"/>
                <a:gd name="T9" fmla="*/ 48 h 101"/>
                <a:gd name="T10" fmla="*/ 92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06" name="Freeform 9">
              <a:extLst>
                <a:ext uri="{FF2B5EF4-FFF2-40B4-BE49-F238E27FC236}">
                  <a16:creationId xmlns:a16="http://schemas.microsoft.com/office/drawing/2014/main" id="{0AF430E3-FE48-4FB9-B42D-3D54C94A11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37 w 2141"/>
                <a:gd name="T7" fmla="*/ 0 h 198"/>
                <a:gd name="T8" fmla="*/ 20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3EDEE856-072B-47FA-BE48-736468A8BC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08" name="Freeform 11">
              <a:extLst>
                <a:ext uri="{FF2B5EF4-FFF2-40B4-BE49-F238E27FC236}">
                  <a16:creationId xmlns:a16="http://schemas.microsoft.com/office/drawing/2014/main" id="{51EFC657-FCAD-40D7-919A-3E60869EA6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49 w 2517"/>
                <a:gd name="T1" fmla="*/ 276 h 276"/>
                <a:gd name="T2" fmla="*/ 2361 w 2517"/>
                <a:gd name="T3" fmla="*/ 204 h 276"/>
                <a:gd name="T4" fmla="*/ 2104 w 2517"/>
                <a:gd name="T5" fmla="*/ 0 h 276"/>
                <a:gd name="T6" fmla="*/ 0 w 2517"/>
                <a:gd name="T7" fmla="*/ 276 h 276"/>
                <a:gd name="T8" fmla="*/ 2049 w 2517"/>
                <a:gd name="T9" fmla="*/ 276 h 276"/>
                <a:gd name="T10" fmla="*/ 20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69E4554C-AAFD-40E8-AB05-0543C06780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10" name="Freeform 13">
              <a:extLst>
                <a:ext uri="{FF2B5EF4-FFF2-40B4-BE49-F238E27FC236}">
                  <a16:creationId xmlns:a16="http://schemas.microsoft.com/office/drawing/2014/main" id="{A15BE13D-B137-41DA-AFF3-188CE6D76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7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77 w 729"/>
                <a:gd name="T7" fmla="*/ 240 h 240"/>
                <a:gd name="T8" fmla="*/ 67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5CBE071F-613A-449F-AAEF-DC1A5AD00E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12" name="Freeform 15">
              <a:extLst>
                <a:ext uri="{FF2B5EF4-FFF2-40B4-BE49-F238E27FC236}">
                  <a16:creationId xmlns:a16="http://schemas.microsoft.com/office/drawing/2014/main" id="{96C073E6-85A4-47B7-B7DC-47942F145D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77 w 729"/>
                <a:gd name="T1" fmla="*/ 318 h 318"/>
                <a:gd name="T2" fmla="*/ 67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77 w 729"/>
                <a:gd name="T9" fmla="*/ 318 h 318"/>
                <a:gd name="T10" fmla="*/ 67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72" name="Freeform 16">
              <a:extLst>
                <a:ext uri="{FF2B5EF4-FFF2-40B4-BE49-F238E27FC236}">
                  <a16:creationId xmlns:a16="http://schemas.microsoft.com/office/drawing/2014/main" id="{4850F9AC-D4C2-4284-B71C-39D54C193B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73" name="Freeform 17">
              <a:extLst>
                <a:ext uri="{FF2B5EF4-FFF2-40B4-BE49-F238E27FC236}">
                  <a16:creationId xmlns:a16="http://schemas.microsoft.com/office/drawing/2014/main" id="{FCDBBF5C-B6A5-41C6-BC52-1C4FD640C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74" name="Freeform 18">
              <a:extLst>
                <a:ext uri="{FF2B5EF4-FFF2-40B4-BE49-F238E27FC236}">
                  <a16:creationId xmlns:a16="http://schemas.microsoft.com/office/drawing/2014/main" id="{24028A82-9624-4274-8F3C-A513EC32F4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16" name="Freeform 19">
              <a:extLst>
                <a:ext uri="{FF2B5EF4-FFF2-40B4-BE49-F238E27FC236}">
                  <a16:creationId xmlns:a16="http://schemas.microsoft.com/office/drawing/2014/main" id="{9359D96C-5451-4454-9A98-81A92C8791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76" name="Freeform 20">
              <a:extLst>
                <a:ext uri="{FF2B5EF4-FFF2-40B4-BE49-F238E27FC236}">
                  <a16:creationId xmlns:a16="http://schemas.microsoft.com/office/drawing/2014/main" id="{D61A3202-8C61-450D-BC3A-D00A79CB86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18" name="Freeform 21">
              <a:extLst>
                <a:ext uri="{FF2B5EF4-FFF2-40B4-BE49-F238E27FC236}">
                  <a16:creationId xmlns:a16="http://schemas.microsoft.com/office/drawing/2014/main" id="{25BA70A2-C81C-4873-859D-28D530A65A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78" name="Freeform 22">
              <a:extLst>
                <a:ext uri="{FF2B5EF4-FFF2-40B4-BE49-F238E27FC236}">
                  <a16:creationId xmlns:a16="http://schemas.microsoft.com/office/drawing/2014/main" id="{1F386C79-A816-43FA-A501-2419B33069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79" name="Freeform 23">
              <a:extLst>
                <a:ext uri="{FF2B5EF4-FFF2-40B4-BE49-F238E27FC236}">
                  <a16:creationId xmlns:a16="http://schemas.microsoft.com/office/drawing/2014/main" id="{CC9341B2-D0D7-4A75-89F4-0DDB263701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80" name="Freeform 24">
              <a:extLst>
                <a:ext uri="{FF2B5EF4-FFF2-40B4-BE49-F238E27FC236}">
                  <a16:creationId xmlns:a16="http://schemas.microsoft.com/office/drawing/2014/main" id="{81CAA9A1-0986-462D-A46F-6C35698F11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22" name="Freeform 25">
              <a:extLst>
                <a:ext uri="{FF2B5EF4-FFF2-40B4-BE49-F238E27FC236}">
                  <a16:creationId xmlns:a16="http://schemas.microsoft.com/office/drawing/2014/main" id="{1CE4A3E1-4CE9-48EF-8BC8-A8FA6097C7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2" name="Freeform 26">
              <a:extLst>
                <a:ext uri="{FF2B5EF4-FFF2-40B4-BE49-F238E27FC236}">
                  <a16:creationId xmlns:a16="http://schemas.microsoft.com/office/drawing/2014/main" id="{5F5AD8FD-A67B-476E-9917-680439A69F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83" name="Freeform 27">
              <a:extLst>
                <a:ext uri="{FF2B5EF4-FFF2-40B4-BE49-F238E27FC236}">
                  <a16:creationId xmlns:a16="http://schemas.microsoft.com/office/drawing/2014/main" id="{10A266F6-7E09-402F-B6BA-FF66233FD2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25" name="Freeform 28">
              <a:extLst>
                <a:ext uri="{FF2B5EF4-FFF2-40B4-BE49-F238E27FC236}">
                  <a16:creationId xmlns:a16="http://schemas.microsoft.com/office/drawing/2014/main" id="{80774A31-E575-4834-AA25-DE315044D0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6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5" name="Freeform 29">
              <a:extLst>
                <a:ext uri="{FF2B5EF4-FFF2-40B4-BE49-F238E27FC236}">
                  <a16:creationId xmlns:a16="http://schemas.microsoft.com/office/drawing/2014/main" id="{66C5D2E5-399F-4D69-BD17-DC0EC3855C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8227" name="Freeform 30">
              <a:extLst>
                <a:ext uri="{FF2B5EF4-FFF2-40B4-BE49-F238E27FC236}">
                  <a16:creationId xmlns:a16="http://schemas.microsoft.com/office/drawing/2014/main" id="{1BA7B713-1923-479C-87B2-005D7215A2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7" name="Freeform 31">
              <a:extLst>
                <a:ext uri="{FF2B5EF4-FFF2-40B4-BE49-F238E27FC236}">
                  <a16:creationId xmlns:a16="http://schemas.microsoft.com/office/drawing/2014/main" id="{588D4335-F246-4D30-B145-D32ABA9683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88" name="Freeform 32">
              <a:extLst>
                <a:ext uri="{FF2B5EF4-FFF2-40B4-BE49-F238E27FC236}">
                  <a16:creationId xmlns:a16="http://schemas.microsoft.com/office/drawing/2014/main" id="{A147AEF0-1471-4F69-8D90-F087DA1099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89" name="Freeform 33">
              <a:extLst>
                <a:ext uri="{FF2B5EF4-FFF2-40B4-BE49-F238E27FC236}">
                  <a16:creationId xmlns:a16="http://schemas.microsoft.com/office/drawing/2014/main" id="{B3E4D146-2483-4D87-8624-918B3601ED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90" name="Freeform 34">
              <a:extLst>
                <a:ext uri="{FF2B5EF4-FFF2-40B4-BE49-F238E27FC236}">
                  <a16:creationId xmlns:a16="http://schemas.microsoft.com/office/drawing/2014/main" id="{95EBEE66-9155-4BA0-8BDF-E29D56D7F7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91" name="Freeform 35">
              <a:extLst>
                <a:ext uri="{FF2B5EF4-FFF2-40B4-BE49-F238E27FC236}">
                  <a16:creationId xmlns:a16="http://schemas.microsoft.com/office/drawing/2014/main" id="{53B5D446-2BFA-466A-8601-335C6E19A5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92" name="Freeform 36">
              <a:extLst>
                <a:ext uri="{FF2B5EF4-FFF2-40B4-BE49-F238E27FC236}">
                  <a16:creationId xmlns:a16="http://schemas.microsoft.com/office/drawing/2014/main" id="{04ABCCDF-46C0-4F17-81F6-8137C462AE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A74E2C8B-A430-4176-B717-3D9D4AA10C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AEC4F21E-BF9A-412A-8A33-04CA1BF413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  <p:grpSp>
          <p:nvGrpSpPr>
            <p:cNvPr id="8236" name="Group 39">
              <a:extLst>
                <a:ext uri="{FF2B5EF4-FFF2-40B4-BE49-F238E27FC236}">
                  <a16:creationId xmlns:a16="http://schemas.microsoft.com/office/drawing/2014/main" id="{E238D7BD-CA28-4C9D-AA31-6D3D047850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>
                <a:extLst>
                  <a:ext uri="{FF2B5EF4-FFF2-40B4-BE49-F238E27FC236}">
                    <a16:creationId xmlns:a16="http://schemas.microsoft.com/office/drawing/2014/main" id="{0F5D96F8-6737-45AD-B3C7-04A1C0080D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19497" name="Freeform 41">
                <a:extLst>
                  <a:ext uri="{FF2B5EF4-FFF2-40B4-BE49-F238E27FC236}">
                    <a16:creationId xmlns:a16="http://schemas.microsoft.com/office/drawing/2014/main" id="{9D24A7A5-449D-43A5-8F07-113F402CD0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charset="0"/>
                </a:endParaRPr>
              </a:p>
            </p:txBody>
          </p:sp>
        </p:grpSp>
      </p:grpSp>
      <p:sp>
        <p:nvSpPr>
          <p:cNvPr id="19498" name="Rectangle 42">
            <a:extLst>
              <a:ext uri="{FF2B5EF4-FFF2-40B4-BE49-F238E27FC236}">
                <a16:creationId xmlns:a16="http://schemas.microsoft.com/office/drawing/2014/main" id="{18C4A6BF-B0E3-4B43-B6AA-E90D87DCD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499" name="Rectangle 43">
            <a:extLst>
              <a:ext uri="{FF2B5EF4-FFF2-40B4-BE49-F238E27FC236}">
                <a16:creationId xmlns:a16="http://schemas.microsoft.com/office/drawing/2014/main" id="{2BB33950-120A-40CA-A275-DC871B071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500" name="Rectangle 44">
            <a:extLst>
              <a:ext uri="{FF2B5EF4-FFF2-40B4-BE49-F238E27FC236}">
                <a16:creationId xmlns:a16="http://schemas.microsoft.com/office/drawing/2014/main" id="{A5B8D144-ECD6-4F15-85AD-FBB2AD9BF6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501" name="Rectangle 45">
            <a:extLst>
              <a:ext uri="{FF2B5EF4-FFF2-40B4-BE49-F238E27FC236}">
                <a16:creationId xmlns:a16="http://schemas.microsoft.com/office/drawing/2014/main" id="{C68C85D4-C772-4281-BED2-71535169C7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502" name="Rectangle 46">
            <a:extLst>
              <a:ext uri="{FF2B5EF4-FFF2-40B4-BE49-F238E27FC236}">
                <a16:creationId xmlns:a16="http://schemas.microsoft.com/office/drawing/2014/main" id="{A75946C9-08DB-4F42-97A2-54368D4AE8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C394841-D327-4038-B31A-607F24A423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2600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85" r:id="rId1"/>
    <p:sldLayoutId id="2147485386" r:id="rId2"/>
    <p:sldLayoutId id="2147485387" r:id="rId3"/>
    <p:sldLayoutId id="2147485388" r:id="rId4"/>
    <p:sldLayoutId id="2147485389" r:id="rId5"/>
    <p:sldLayoutId id="2147485390" r:id="rId6"/>
    <p:sldLayoutId id="2147485391" r:id="rId7"/>
    <p:sldLayoutId id="2147485392" r:id="rId8"/>
    <p:sldLayoutId id="2147485393" r:id="rId9"/>
    <p:sldLayoutId id="2147485394" r:id="rId10"/>
    <p:sldLayoutId id="21474853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新細明體" panose="02020500000000000000" pitchFamily="18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PMingLiU" panose="02020500000000000000" pitchFamily="18" charset="-120"/>
          <a:cs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PMingLiU" panose="02020500000000000000" pitchFamily="18" charset="-120"/>
          <a:cs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PMingLiU" panose="02020500000000000000" pitchFamily="18" charset="-120"/>
          <a:cs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PMingLiU" panose="02020500000000000000" pitchFamily="18" charset="-120"/>
          <a:cs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新細明體" panose="02020500000000000000" pitchFamily="18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3A69370-DBC9-4DB3-8F56-F5FB0B58C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4BA90C9-70BB-449D-A791-AFACB02C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8D7898-CE83-409B-8280-12DE37ABFC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FF76C5-9E9B-414C-ADF3-52C41E2F28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482AB5-281E-484F-87B4-93BFF95969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7595FB-3F5D-4C59-A119-6C7662D396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8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7DC62743-3141-45EC-9593-691BE4DB2C00}"/>
              </a:ext>
            </a:extLst>
          </p:cNvPr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FA4945-C8F4-482D-AE45-8D5B63606B6B}"/>
              </a:ext>
            </a:extLst>
          </p:cNvPr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F8FB0D-46BD-4334-AAB8-F968C645A3D0}"/>
              </a:ext>
            </a:extLst>
          </p:cNvPr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DEFA27-7B0A-4CCF-9524-901986209990}"/>
              </a:ext>
            </a:extLst>
          </p:cNvPr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4D0A48-E192-408D-97F7-F0F28B2FDD77}"/>
              </a:ext>
            </a:extLst>
          </p:cNvPr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11180-49D5-45FD-9658-E6359596221B}"/>
              </a:ext>
            </a:extLst>
          </p:cNvPr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>
            <a:extLst>
              <a:ext uri="{FF2B5EF4-FFF2-40B4-BE49-F238E27FC236}">
                <a16:creationId xmlns:a16="http://schemas.microsoft.com/office/drawing/2014/main" id="{7AB138FD-4B14-42EF-8CE2-6CA6F0599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5585" y="452439"/>
            <a:ext cx="940858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7" name="Text Placeholder 2">
            <a:extLst>
              <a:ext uri="{FF2B5EF4-FFF2-40B4-BE49-F238E27FC236}">
                <a16:creationId xmlns:a16="http://schemas.microsoft.com/office/drawing/2014/main" id="{E540A214-1F04-4956-A2D1-6D2F0920F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2052638"/>
            <a:ext cx="894926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9F4DF-D768-4853-8128-681846C00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7884" y="17907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E685-1D5B-4A65-8C2B-D80A1CB6D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4294" y="3225007"/>
            <a:ext cx="3859213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ECB28-BC00-4580-9367-3363D61D9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4733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B86C900A-E5F5-4517-9EC0-FDBEB0270F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684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  <p:sldLayoutId id="2147485432" r:id="rId12"/>
    <p:sldLayoutId id="2147485433" r:id="rId13"/>
    <p:sldLayoutId id="2147485434" r:id="rId14"/>
    <p:sldLayoutId id="2147485435" r:id="rId15"/>
    <p:sldLayoutId id="2147485436" r:id="rId16"/>
    <p:sldLayoutId id="214748543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PMingLiU" panose="02020500000000000000" pitchFamily="18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PMingLiU" panose="02020500000000000000" pitchFamily="18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PMingLiU" panose="02020500000000000000" pitchFamily="18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ea typeface="PMingLiU" panose="02020500000000000000" pitchFamily="18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17E14-E4BF-4A5F-878F-1090DE3CE414}"/>
              </a:ext>
            </a:extLst>
          </p:cNvPr>
          <p:cNvSpPr/>
          <p:nvPr/>
        </p:nvSpPr>
        <p:spPr>
          <a:xfrm>
            <a:off x="203201" y="1635125"/>
            <a:ext cx="11775017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E56B3E-06F6-46BD-AD3F-F4586DC5E7CF}"/>
              </a:ext>
            </a:extLst>
          </p:cNvPr>
          <p:cNvSpPr/>
          <p:nvPr/>
        </p:nvSpPr>
        <p:spPr>
          <a:xfrm>
            <a:off x="203200" y="152400"/>
            <a:ext cx="11751733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320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B0A5F-D137-4746-9277-D6FDECC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600"/>
            <a:ext cx="11176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7B28D-46CA-43EA-9F36-89F9C0CE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19263"/>
            <a:ext cx="11209867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80D0-C2E8-447E-B5A7-935494744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8448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3494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F0C2-9985-44ED-B491-770727B63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53494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A37D-A8AD-4365-AF1D-665ED792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151" y="6354764"/>
            <a:ext cx="776816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534949"/>
                </a:solidFill>
              </a:defRPr>
            </a:lvl1pPr>
          </a:lstStyle>
          <a:p>
            <a:fld id="{05E3313B-F374-4A80-83E8-AF3127251B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5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Microsoft JhengHei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Microsoft JhengHei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Microsoft JhengHei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Microsoft JhengHei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Microsoft JhengHei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Microsoft JhengHei" pitchFamily="34" charset="-120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Microsoft JhengHei" pitchFamily="34" charset="-12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Microsoft JhengHei" pitchFamily="34" charset="-12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Microsoft JhengHei" pitchFamily="34" charset="-12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Microsoft JhengHei" pitchFamily="34" charset="-12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FB3D989-6E15-4CE7-AEA3-EB935B165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957ED61-D78F-4332-ACBD-679266160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142E7-16C3-4A1D-AF50-8BE52025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FAA1-8842-4E30-97C0-6EF4BA58D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4594-7450-49EF-894B-070743797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7A41887-2F03-4002-B17B-B1FB44C437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84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F8983D-29B0-410F-B1C7-29F9DCD21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«ö¤@¤U¥H½s¿è¥À¤ù¼ÐÃD¼Ë¦¡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598EA16-16C2-42C0-B0F0-886C7418F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«ö¤@¤U¥H½s¿è¥À¤ù¤å¦r¼Ë¦¡</a:t>
            </a:r>
          </a:p>
          <a:p>
            <a:pPr lvl="1"/>
            <a:r>
              <a:rPr lang="en-US" altLang="en-US"/>
              <a:t>²Ä¤G¶¥¼h</a:t>
            </a:r>
          </a:p>
          <a:p>
            <a:pPr lvl="2"/>
            <a:r>
              <a:rPr lang="en-US" altLang="en-US"/>
              <a:t>²Ä¤T¶¥¼h</a:t>
            </a:r>
          </a:p>
          <a:p>
            <a:pPr lvl="3"/>
            <a:r>
              <a:rPr lang="en-US" altLang="en-US"/>
              <a:t>²Ä¥|¶¥¼h</a:t>
            </a:r>
          </a:p>
          <a:p>
            <a:pPr lvl="4"/>
            <a:r>
              <a:rPr lang="en-US" altLang="en-US"/>
              <a:t>²Ä¤­¶¥¼h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9F3A84-A53B-44A2-B77C-2A3C64031D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D36680-8CE0-4A20-9FB1-EE176C6E7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CE0F63-EA1C-4C4A-A061-E9DF23BA1A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FBF71977-E924-45ED-B694-538939D78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1" r:id="rId1"/>
    <p:sldLayoutId id="2147485572" r:id="rId2"/>
    <p:sldLayoutId id="2147485573" r:id="rId3"/>
    <p:sldLayoutId id="2147485574" r:id="rId4"/>
    <p:sldLayoutId id="2147485575" r:id="rId5"/>
    <p:sldLayoutId id="2147485576" r:id="rId6"/>
    <p:sldLayoutId id="2147485577" r:id="rId7"/>
    <p:sldLayoutId id="2147485578" r:id="rId8"/>
    <p:sldLayoutId id="2147485579" r:id="rId9"/>
    <p:sldLayoutId id="2147485580" r:id="rId10"/>
    <p:sldLayoutId id="2147485581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FB890-5DEA-4EE1-9B38-BFF953CD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5F81D-2A87-42D5-BCF9-0C808568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C484-FAB4-44AE-9BDE-B8DAFBCF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208E-C201-4873-BC58-8C01C382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F0407-CE9B-4755-BCB0-DB0B744BE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C692F8-7E87-4233-BF92-4D9523CF37C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61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38B7542F-8EF4-4A1F-AF95-DE6AFC0F6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DF881D69-53F8-4CA1-9FF4-06F2CA55D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5DCB6-1F48-404F-9FDF-A01DFE35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2C40-3B0A-4CB1-AE84-205547A7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9B6C-ADFC-4F70-B190-5FF5A00A0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1495CE-0041-489C-8257-508876D59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274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ago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>
            <a:extLst>
              <a:ext uri="{FF2B5EF4-FFF2-40B4-BE49-F238E27FC236}">
                <a16:creationId xmlns:a16="http://schemas.microsoft.com/office/drawing/2014/main" id="{C3E3A03F-2EAA-4FA7-A8BD-B7B27A2D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8664742C-B6BB-4645-901B-ECB4C48A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567258"/>
            <a:ext cx="1058517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慧  眼  識  天  機</a:t>
            </a:r>
            <a:endParaRPr kumimoji="1" lang="en-US" altLang="zh-TW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約書亞記五章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13-15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節</a:t>
            </a:r>
            <a:endParaRPr kumimoji="1"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algn="r">
              <a:spcBef>
                <a:spcPts val="1200"/>
              </a:spcBef>
              <a:spcAft>
                <a:spcPts val="600"/>
              </a:spcAft>
              <a:defRPr/>
            </a:pPr>
            <a:endParaRPr kumimoji="1" lang="en-US" altLang="zh-TW" sz="200" b="1" dirty="0">
              <a:solidFill>
                <a:srgbClr val="FFDB6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zh-TW" altLang="en-US" sz="3600" b="1" dirty="0">
                <a:solidFill>
                  <a:srgbClr val="FFDB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KaiTi" panose="02010609060101010101" pitchFamily="49" charset="-122"/>
              </a:rPr>
              <a:t>賴若瀚牧師</a:t>
            </a:r>
            <a:endParaRPr kumimoji="1" lang="en-US" altLang="zh-TW" sz="3600" b="1" dirty="0">
              <a:solidFill>
                <a:srgbClr val="FFDB6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C2F6C3A-4868-4C5E-8CE2-9E326E60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7C642C16-5C1C-4CB3-9710-A96B46C1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Isosceles Triangle 3">
            <a:extLst>
              <a:ext uri="{FF2B5EF4-FFF2-40B4-BE49-F238E27FC236}">
                <a16:creationId xmlns:a16="http://schemas.microsoft.com/office/drawing/2014/main" id="{B7D05D01-6D69-4F1B-A728-7562B0C5744C}"/>
              </a:ext>
            </a:extLst>
          </p:cNvPr>
          <p:cNvSpPr>
            <a:spLocks noChangeArrowheads="1"/>
          </p:cNvSpPr>
          <p:nvPr/>
        </p:nvSpPr>
        <p:spPr bwMode="auto">
          <a:xfrm rot="10464550">
            <a:off x="3605607" y="-498475"/>
            <a:ext cx="9790112" cy="7316788"/>
          </a:xfrm>
          <a:prstGeom prst="triangle">
            <a:avLst>
              <a:gd name="adj" fmla="val 50000"/>
            </a:avLst>
          </a:prstGeom>
          <a:solidFill>
            <a:srgbClr val="541B7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AE4F2C41-22A6-41D7-A010-1EC2BEBC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939785"/>
            <a:ext cx="5815135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初 念 淺    轉 念 深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 </a:t>
            </a:r>
            <a:r>
              <a:rPr kumimoji="1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E89F"/>
                </a:solidFill>
                <a:effectLst/>
                <a:uLnTx/>
                <a:uFillTx/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“</a:t>
            </a: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E89F"/>
                </a:solidFill>
                <a:effectLst/>
                <a:uLnTx/>
                <a:uFillTx/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轉 念 思 維</a:t>
            </a:r>
            <a:r>
              <a:rPr kumimoji="1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E89F"/>
                </a:solidFill>
                <a:effectLst/>
                <a:uLnTx/>
                <a:uFillTx/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5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581BA5EE-4FB6-42FC-8206-E4AEE43C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819FFF-1A20-41EC-9FF2-C5249A8E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147464"/>
            <a:ext cx="6587442" cy="215900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4F3B6EC-E54B-48BC-95A4-4407EB27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80" y="372764"/>
            <a:ext cx="10596412" cy="25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書五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14a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14a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他回答說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07D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不是的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07D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07D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我來是要做耶和華軍隊的元帥。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」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B71ED-FCD7-4BD9-86D7-967ABA0E9E8F}"/>
              </a:ext>
            </a:extLst>
          </p:cNvPr>
          <p:cNvSpPr txBox="1"/>
          <p:nvPr/>
        </p:nvSpPr>
        <p:spPr>
          <a:xfrm>
            <a:off x="911424" y="1412776"/>
            <a:ext cx="10513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若然你是約書亞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你已經是被選立的「耶和華軍隊的元帥」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聽見那人說他也是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你心中會有何感受？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B6D4A-EF91-4E87-8B1D-5D4BDBB4EFB4}"/>
              </a:ext>
            </a:extLst>
          </p:cNvPr>
          <p:cNvSpPr txBox="1"/>
          <p:nvPr/>
        </p:nvSpPr>
        <p:spPr>
          <a:xfrm>
            <a:off x="5334000" y="533400"/>
            <a:ext cx="15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E8C226-8288-40D3-AB2E-2E68D11501E7}"/>
              </a:ext>
            </a:extLst>
          </p:cNvPr>
          <p:cNvSpPr/>
          <p:nvPr/>
        </p:nvSpPr>
        <p:spPr>
          <a:xfrm>
            <a:off x="0" y="-1"/>
            <a:ext cx="12202297" cy="6845643"/>
          </a:xfrm>
          <a:prstGeom prst="frame">
            <a:avLst>
              <a:gd name="adj1" fmla="val 2950"/>
            </a:avLst>
          </a:prstGeom>
          <a:solidFill>
            <a:srgbClr val="F4B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1583B-C43C-48CC-9424-C3B430BD6F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6" y="3570312"/>
            <a:ext cx="2659132" cy="2667000"/>
          </a:xfrm>
          <a:prstGeom prst="rect">
            <a:avLst/>
          </a:prstGeom>
          <a:solidFill>
            <a:srgbClr val="F7EDEC"/>
          </a:solidFill>
        </p:spPr>
      </p:pic>
    </p:spTree>
    <p:extLst>
      <p:ext uri="{BB962C8B-B14F-4D97-AF65-F5344CB8AC3E}">
        <p14:creationId xmlns:p14="http://schemas.microsoft.com/office/powerpoint/2010/main" val="7859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214B5F-B700-4F09-BFA9-DC3FA6E2EB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1" lang="en-US" altLang="en-US" sz="1800">
              <a:solidFill>
                <a:srgbClr val="FFFFFF"/>
              </a:solidFill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BA60A6B-CC74-46F2-A844-A1DCF2C0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648593"/>
            <a:ext cx="103691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慧眼識天機 </a:t>
            </a:r>
            <a:r>
              <a:rPr kumimoji="1" lang="en-US" altLang="zh-TW" sz="4800" b="1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(</a:t>
            </a:r>
            <a:r>
              <a:rPr kumimoji="1" lang="zh-TW" altLang="en-US" sz="4800" b="1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書五</a:t>
            </a:r>
            <a:r>
              <a:rPr kumimoji="1" lang="en-US" altLang="zh-TW" sz="4800" b="1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13-15)</a:t>
            </a:r>
            <a:endParaRPr kumimoji="1" lang="zh-TW" altLang="en-US" sz="4800" b="1" dirty="0">
              <a:solidFill>
                <a:srgbClr val="FFC0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一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先不問神是否站在我方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, 				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乃問我是否站在神的一方 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五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13-14a)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B71ED-FCD7-4BD9-86D7-967ABA0E9E8F}"/>
              </a:ext>
            </a:extLst>
          </p:cNvPr>
          <p:cNvSpPr txBox="1"/>
          <p:nvPr/>
        </p:nvSpPr>
        <p:spPr>
          <a:xfrm>
            <a:off x="911424" y="1412776"/>
            <a:ext cx="10513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不少信徒認為在信主之後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耶穌必定會幫助他們渡過一切難關。耶穌是要來幫助我們的嗎？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B6D4A-EF91-4E87-8B1D-5D4BDBB4EFB4}"/>
              </a:ext>
            </a:extLst>
          </p:cNvPr>
          <p:cNvSpPr txBox="1"/>
          <p:nvPr/>
        </p:nvSpPr>
        <p:spPr>
          <a:xfrm>
            <a:off x="4511824" y="533400"/>
            <a:ext cx="3024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應 用 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E8C226-8288-40D3-AB2E-2E68D11501E7}"/>
              </a:ext>
            </a:extLst>
          </p:cNvPr>
          <p:cNvSpPr/>
          <p:nvPr/>
        </p:nvSpPr>
        <p:spPr>
          <a:xfrm>
            <a:off x="0" y="-1"/>
            <a:ext cx="12202297" cy="6845643"/>
          </a:xfrm>
          <a:prstGeom prst="frame">
            <a:avLst>
              <a:gd name="adj1" fmla="val 2950"/>
            </a:avLst>
          </a:prstGeom>
          <a:solidFill>
            <a:srgbClr val="F4B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29445-0062-4CA9-B787-0011C8A6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6" y="3570312"/>
            <a:ext cx="2659132" cy="2667000"/>
          </a:xfrm>
          <a:prstGeom prst="rect">
            <a:avLst/>
          </a:prstGeom>
          <a:solidFill>
            <a:srgbClr val="F7EDEC"/>
          </a:solidFill>
        </p:spPr>
      </p:pic>
    </p:spTree>
    <p:extLst>
      <p:ext uri="{BB962C8B-B14F-4D97-AF65-F5344CB8AC3E}">
        <p14:creationId xmlns:p14="http://schemas.microsoft.com/office/powerpoint/2010/main" val="397878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C90BB959-C6E0-45B3-9C0D-3B9887DB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332656"/>
            <a:ext cx="75608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kumimoji="1" lang="zh-TW" altLang="en-US" sz="4400" b="1" dirty="0">
                <a:solidFill>
                  <a:srgbClr val="FFE0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與神同工三步曲</a:t>
            </a:r>
            <a:endParaRPr kumimoji="1" lang="en-US" altLang="zh-TW" sz="4400" b="1" dirty="0">
              <a:solidFill>
                <a:srgbClr val="FFE0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問神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: “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如何幫助我去完成  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_____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工作。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”</a:t>
            </a:r>
            <a:endParaRPr kumimoji="1"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問神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: “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如何幫助我去完成  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_____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工作。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”</a:t>
            </a:r>
            <a:endParaRPr kumimoji="1"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粗標準楷體" pitchFamily="34" charset="-120"/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問神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: “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如何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____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我去完成  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_____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工作。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”</a:t>
            </a:r>
          </a:p>
          <a:p>
            <a:pPr algn="r">
              <a:spcBef>
                <a:spcPts val="600"/>
              </a:spcBef>
              <a:spcAft>
                <a:spcPts val="1200"/>
              </a:spcAft>
              <a:defRPr/>
            </a:pPr>
            <a:r>
              <a:rPr kumimoji="1" lang="en-US" altLang="zh-TW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--</a:t>
            </a:r>
            <a:r>
              <a:rPr kumimoji="1" lang="zh-TW" altLang="en-US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戴德生 </a:t>
            </a:r>
            <a:r>
              <a:rPr kumimoji="1" lang="en-US" altLang="zh-TW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粗標準楷體" pitchFamily="34" charset="-120"/>
              </a:rPr>
              <a:t>(Hudson Taylor)</a:t>
            </a:r>
          </a:p>
        </p:txBody>
      </p:sp>
      <p:pic>
        <p:nvPicPr>
          <p:cNvPr id="1026" name="Picture 2" descr="人物| 戴德生：流血流泪的巨人">
            <a:extLst>
              <a:ext uri="{FF2B5EF4-FFF2-40B4-BE49-F238E27FC236}">
                <a16:creationId xmlns:a16="http://schemas.microsoft.com/office/drawing/2014/main" id="{3E063EC3-7045-4C73-89AE-CC56F050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4312" y="0"/>
            <a:ext cx="3312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581BA5EE-4FB6-42FC-8206-E4AEE43C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819FFF-1A20-41EC-9FF2-C5249A8E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147464"/>
            <a:ext cx="6587442" cy="215900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4F3B6EC-E54B-48BC-95A4-4407EB27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80" y="372764"/>
            <a:ext cx="10596412" cy="25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書五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14b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14b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…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約書亞就俯伏在地下拜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我主有什麼話吩咐僕人？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」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  </a:t>
            </a:r>
            <a:endParaRPr kumimoji="1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FEC426A6-AFAC-41D7-B2B1-1FA20EF8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652621"/>
            <a:ext cx="10801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None/>
            </a:pPr>
            <a:r>
              <a:rPr kumimoji="1" lang="zh-TW" altLang="en-US" sz="4800" b="1" dirty="0">
                <a:solidFill>
                  <a:srgbClr val="C00000"/>
                </a:solidFill>
                <a:latin typeface="Arial Narrow" panose="020B0606020202030204" pitchFamily="34" charset="0"/>
                <a:ea typeface="AR Heiti Medium B5" pitchFamily="49" charset="-128"/>
              </a:rPr>
              <a:t>約書亞的兩個問題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None/>
            </a:pPr>
            <a:r>
              <a:rPr kumimoji="1" lang="zh-TW" altLang="en-US" sz="4400" b="1" dirty="0">
                <a:solidFill>
                  <a:srgbClr val="7030A0"/>
                </a:solidFill>
                <a:latin typeface="Arial Narrow" panose="020B0606020202030204" pitchFamily="34" charset="0"/>
                <a:ea typeface="AR Heiti Medium B5" pitchFamily="49" charset="-128"/>
              </a:rPr>
              <a:t>問題 </a:t>
            </a:r>
            <a:r>
              <a:rPr kumimoji="1" lang="en-US" altLang="zh-TW" sz="4400" b="1" dirty="0">
                <a:solidFill>
                  <a:srgbClr val="7030A0"/>
                </a:solidFill>
                <a:latin typeface="Arial Narrow" panose="020B0606020202030204" pitchFamily="34" charset="0"/>
                <a:ea typeface="AR Heiti Medium B5" pitchFamily="49" charset="-128"/>
              </a:rPr>
              <a:t>#1 :</a:t>
            </a:r>
            <a:r>
              <a:rPr kumimoji="1" lang="zh-TW" alt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「你是幫助我們呢？是幫助我們敵</a:t>
            </a:r>
            <a:r>
              <a:rPr kumimoji="1" lang="en-US" altLang="zh-TW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	</a:t>
            </a:r>
            <a:r>
              <a:rPr kumimoji="1" lang="zh-TW" alt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人呢？」</a:t>
            </a:r>
            <a:r>
              <a:rPr kumimoji="1" lang="en-US" altLang="zh-TW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(</a:t>
            </a:r>
            <a:r>
              <a:rPr kumimoji="1" lang="zh-TW" alt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五</a:t>
            </a:r>
            <a:r>
              <a:rPr kumimoji="1" lang="en-US" altLang="zh-TW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13)  </a:t>
            </a:r>
            <a:endParaRPr kumimoji="1" lang="en-US" altLang="zh-TW" sz="4400" b="1" dirty="0">
              <a:solidFill>
                <a:srgbClr val="7030A0"/>
              </a:solidFill>
              <a:latin typeface="Arial Narrow" panose="020B0606020202030204" pitchFamily="34" charset="0"/>
              <a:ea typeface="AR Heiti Medium B5" pitchFamily="49" charset="-128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None/>
            </a:pPr>
            <a:r>
              <a:rPr kumimoji="1" lang="zh-TW" altLang="en-US" sz="4400" b="1" dirty="0">
                <a:solidFill>
                  <a:srgbClr val="7030A0"/>
                </a:solidFill>
                <a:latin typeface="Arial Narrow" panose="020B0606020202030204" pitchFamily="34" charset="0"/>
                <a:ea typeface="AR Heiti Medium B5" pitchFamily="49" charset="-128"/>
              </a:rPr>
              <a:t>問題 </a:t>
            </a:r>
            <a:r>
              <a:rPr kumimoji="1" lang="en-US" altLang="zh-TW" sz="4400" b="1" dirty="0">
                <a:solidFill>
                  <a:srgbClr val="7030A0"/>
                </a:solidFill>
                <a:latin typeface="Arial Narrow" panose="020B0606020202030204" pitchFamily="34" charset="0"/>
                <a:ea typeface="AR Heiti Medium B5" pitchFamily="49" charset="-128"/>
              </a:rPr>
              <a:t>#2 :</a:t>
            </a:r>
            <a:r>
              <a:rPr kumimoji="1" lang="zh-TW" alt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「我主有甚麼話吩咐僕人？」</a:t>
            </a:r>
            <a:r>
              <a:rPr kumimoji="1" lang="en-US" altLang="zh-TW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(</a:t>
            </a:r>
            <a:r>
              <a:rPr kumimoji="1" lang="zh-TW" altLang="en-US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五</a:t>
            </a:r>
            <a:r>
              <a:rPr kumimoji="1" lang="en-US" altLang="zh-TW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14)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None/>
            </a:pPr>
            <a:endParaRPr kumimoji="1" lang="en-US" altLang="zh-TW" sz="1000" b="1" dirty="0">
              <a:solidFill>
                <a:srgbClr val="002060"/>
              </a:solidFill>
              <a:latin typeface="Arial Narrow" panose="020B0606020202030204" pitchFamily="34" charset="0"/>
              <a:ea typeface="AR Heiti Medium B5" pitchFamily="49" charset="-128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None/>
            </a:pPr>
            <a:r>
              <a:rPr kumimoji="1" lang="zh-TW" altLang="en-US" sz="4400" b="1" dirty="0">
                <a:solidFill>
                  <a:srgbClr val="C00000"/>
                </a:solidFill>
                <a:latin typeface="Arial Narrow" panose="020B0606020202030204" pitchFamily="34" charset="0"/>
                <a:ea typeface="AR Heiti Medium B5" pitchFamily="49" charset="-128"/>
              </a:rPr>
              <a:t>與保羅在大馬色路上所問的相近。</a:t>
            </a:r>
            <a:r>
              <a:rPr kumimoji="1" lang="en-US" altLang="zh-TW" sz="4400" b="1" dirty="0">
                <a:solidFill>
                  <a:srgbClr val="002060"/>
                </a:solidFill>
                <a:latin typeface="Arial Narrow" panose="020B0606020202030204" pitchFamily="34" charset="0"/>
                <a:ea typeface="AR Heiti Medium B5" pitchFamily="49" charset="-128"/>
              </a:rPr>
              <a:t>	</a:t>
            </a:r>
            <a:endParaRPr kumimoji="1" lang="zh-TW" altLang="en-US" sz="4400" b="1" dirty="0">
              <a:solidFill>
                <a:srgbClr val="002060"/>
              </a:solidFill>
              <a:latin typeface="Arial Narrow" panose="020B0606020202030204" pitchFamily="34" charset="0"/>
              <a:ea typeface="AR Heiti Medium B5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581BA5EE-4FB6-42FC-8206-E4AEE43C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819FFF-1A20-41EC-9FF2-C5249A8E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147464"/>
            <a:ext cx="6587442" cy="215900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4F3B6EC-E54B-48BC-95A4-4407EB27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80" y="372764"/>
            <a:ext cx="10596412" cy="48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書五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14b-15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14b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…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約書亞就俯伏在地下拜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我主有什麼話吩咐僕人？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」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  </a:t>
            </a:r>
            <a:endParaRPr kumimoji="1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15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耶和華軍隊的元帥對約書亞說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07D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把你腳上的鞋脫下來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07D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E07D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因為你所站的地方是聖的。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」約書亞就照著行了。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23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B71ED-FCD7-4BD9-86D7-967ABA0E9E8F}"/>
              </a:ext>
            </a:extLst>
          </p:cNvPr>
          <p:cNvSpPr txBox="1"/>
          <p:nvPr/>
        </p:nvSpPr>
        <p:spPr>
          <a:xfrm>
            <a:off x="911424" y="1412776"/>
            <a:ext cx="10513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就算承認對方是「耶和華軍隊的元帥」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為甚麼不先談作戰策略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要先脫鞋呢？脫鞋對打仗有甚麼幫助嗎？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B6D4A-EF91-4E87-8B1D-5D4BDBB4EFB4}"/>
              </a:ext>
            </a:extLst>
          </p:cNvPr>
          <p:cNvSpPr txBox="1"/>
          <p:nvPr/>
        </p:nvSpPr>
        <p:spPr>
          <a:xfrm>
            <a:off x="5334000" y="533400"/>
            <a:ext cx="15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E8C226-8288-40D3-AB2E-2E68D11501E7}"/>
              </a:ext>
            </a:extLst>
          </p:cNvPr>
          <p:cNvSpPr/>
          <p:nvPr/>
        </p:nvSpPr>
        <p:spPr>
          <a:xfrm>
            <a:off x="0" y="-1"/>
            <a:ext cx="12202297" cy="6845643"/>
          </a:xfrm>
          <a:prstGeom prst="frame">
            <a:avLst>
              <a:gd name="adj1" fmla="val 2950"/>
            </a:avLst>
          </a:prstGeom>
          <a:solidFill>
            <a:srgbClr val="F4B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F2DCB-87D6-4AA3-966F-25A9744765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6" y="3570312"/>
            <a:ext cx="2659132" cy="2667000"/>
          </a:xfrm>
          <a:prstGeom prst="rect">
            <a:avLst/>
          </a:prstGeom>
          <a:solidFill>
            <a:srgbClr val="F7EDEC"/>
          </a:solidFill>
        </p:spPr>
      </p:pic>
    </p:spTree>
    <p:extLst>
      <p:ext uri="{BB962C8B-B14F-4D97-AF65-F5344CB8AC3E}">
        <p14:creationId xmlns:p14="http://schemas.microsoft.com/office/powerpoint/2010/main" val="418808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C2F6C3A-4868-4C5E-8CE2-9E326E60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7C642C16-5C1C-4CB3-9710-A96B46C1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Isosceles Triangle 3">
            <a:extLst>
              <a:ext uri="{FF2B5EF4-FFF2-40B4-BE49-F238E27FC236}">
                <a16:creationId xmlns:a16="http://schemas.microsoft.com/office/drawing/2014/main" id="{B7D05D01-6D69-4F1B-A728-7562B0C5744C}"/>
              </a:ext>
            </a:extLst>
          </p:cNvPr>
          <p:cNvSpPr>
            <a:spLocks noChangeArrowheads="1"/>
          </p:cNvSpPr>
          <p:nvPr/>
        </p:nvSpPr>
        <p:spPr bwMode="auto">
          <a:xfrm rot="10464550">
            <a:off x="3605607" y="-498475"/>
            <a:ext cx="9790112" cy="7316788"/>
          </a:xfrm>
          <a:prstGeom prst="triangle">
            <a:avLst>
              <a:gd name="adj" fmla="val 50000"/>
            </a:avLst>
          </a:prstGeom>
          <a:solidFill>
            <a:srgbClr val="541B7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AE4F2C41-22A6-41D7-A010-1EC2BEBC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939785"/>
            <a:ext cx="5815135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kumimoji="1" lang="zh-TW" altLang="en-US" sz="5400" b="1" baseline="0" dirty="0">
                <a:solidFill>
                  <a:srgbClr val="FFFFFF"/>
                </a:solidFill>
                <a:latin typeface="Arial Narrow" panose="020B0606020202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初 念 淺    轉 念 深</a:t>
            </a:r>
            <a:endParaRPr kumimoji="1" lang="en-US" altLang="zh-TW" sz="5400" b="1" baseline="0" dirty="0">
              <a:solidFill>
                <a:srgbClr val="FFFFFF"/>
              </a:solidFill>
              <a:latin typeface="Arial Narrow" panose="020B0606020202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kumimoji="1" lang="en-US" altLang="zh-TW" sz="2000" b="1" baseline="0" dirty="0">
              <a:solidFill>
                <a:srgbClr val="FFFFFF"/>
              </a:solidFill>
              <a:latin typeface="Arial Narrow" panose="020B060602020203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kumimoji="1" lang="zh-TW" altLang="en-US" sz="5400" b="1" baseline="0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 </a:t>
            </a:r>
            <a:r>
              <a:rPr kumimoji="1" lang="en-US" altLang="zh-TW" sz="5400" b="1" baseline="0" dirty="0">
                <a:solidFill>
                  <a:srgbClr val="FFE89F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“</a:t>
            </a:r>
            <a:r>
              <a:rPr kumimoji="1" lang="zh-TW" altLang="en-US" sz="5400" b="1" baseline="0" dirty="0">
                <a:solidFill>
                  <a:srgbClr val="FFE89F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轉 念 思 維</a:t>
            </a:r>
            <a:r>
              <a:rPr kumimoji="1" lang="en-US" altLang="zh-TW" sz="5400" b="1" baseline="0" dirty="0">
                <a:solidFill>
                  <a:srgbClr val="FFE89F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”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kumimoji="1" lang="en-US" altLang="zh-TW" sz="5400" b="1" baseline="0" dirty="0">
                <a:solidFill>
                  <a:srgbClr val="FFFFFF"/>
                </a:solidFill>
                <a:latin typeface="Arial Narrow" panose="020B0606020202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          </a:t>
            </a:r>
            <a:r>
              <a:rPr kumimoji="1" lang="en-US" altLang="zh-TW" sz="5400" b="1" i="1" baseline="0" dirty="0">
                <a:solidFill>
                  <a:srgbClr val="FFFFFF"/>
                </a:solidFill>
                <a:latin typeface="Arial Narrow" panose="020B060602020203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Paradigm	 		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214B5F-B700-4F09-BFA9-DC3FA6E2EB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BA60A6B-CC74-46F2-A844-A1DCF2C0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648593"/>
            <a:ext cx="103691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粗標準楷體" pitchFamily="34" charset="-120"/>
                <a:cs typeface="+mn-cs"/>
              </a:rPr>
              <a:t>慧眼識天機 </a:t>
            </a:r>
            <a:r>
              <a:rPr kumimoji="1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粗標準楷體" pitchFamily="34" charset="-120"/>
                <a:cs typeface="+mn-cs"/>
              </a:rPr>
              <a:t>(</a:t>
            </a:r>
            <a:r>
              <a:rPr kumimoji="1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粗標準楷體" pitchFamily="34" charset="-120"/>
                <a:cs typeface="+mn-cs"/>
              </a:rPr>
              <a:t>書五</a:t>
            </a:r>
            <a:r>
              <a:rPr kumimoji="1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文鼎粗標準楷體" pitchFamily="34" charset="-120"/>
                <a:cs typeface="+mn-cs"/>
              </a:rPr>
              <a:t>13-15)</a:t>
            </a:r>
            <a:endParaRPr kumimoji="1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文鼎粗標準楷體" pitchFamily="34" charset="-120"/>
              <a:cs typeface="+mn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一</a:t>
            </a:r>
            <a:r>
              <a:rPr kumimoji="1" lang="en-US" altLang="zh-TW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先不問神是否站在我方</a:t>
            </a:r>
            <a:r>
              <a:rPr kumimoji="1" lang="en-US" altLang="zh-TW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, 				</a:t>
            </a:r>
            <a:r>
              <a:rPr kumimoji="1" lang="zh-TW" altLang="en-US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乃問我是否站在神的一方 </a:t>
            </a:r>
            <a:r>
              <a:rPr kumimoji="1" lang="en-US" altLang="zh-TW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</a:t>
            </a:r>
            <a:r>
              <a:rPr kumimoji="1" lang="zh-TW" altLang="en-US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五</a:t>
            </a:r>
            <a:r>
              <a:rPr kumimoji="1" lang="en-US" altLang="zh-TW" sz="4800" b="1" dirty="0"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13-14a)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二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.	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先不談事奉的策略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, 					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但求完全順服的心志 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(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五</a:t>
            </a: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文鼎標準楷體" pitchFamily="49" charset="-120"/>
              </a:rPr>
              <a:t>14b-15)</a:t>
            </a:r>
            <a:endParaRPr kumimoji="1" lang="zh-TW" altLang="en-US" sz="4800" b="1" dirty="0">
              <a:solidFill>
                <a:prstClr val="black">
                  <a:lumMod val="60000"/>
                  <a:lumOff val="40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851448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>
            <a:extLst>
              <a:ext uri="{FF2B5EF4-FFF2-40B4-BE49-F238E27FC236}">
                <a16:creationId xmlns:a16="http://schemas.microsoft.com/office/drawing/2014/main" id="{0C01118F-77D6-4AA8-A90E-405443DC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8" y="0"/>
            <a:ext cx="12144672" cy="6858000"/>
          </a:xfrm>
          <a:prstGeom prst="rect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10595" name="Picture 1">
            <a:extLst>
              <a:ext uri="{FF2B5EF4-FFF2-40B4-BE49-F238E27FC236}">
                <a16:creationId xmlns:a16="http://schemas.microsoft.com/office/drawing/2014/main" id="{F841B73B-8251-4127-A80E-C122CC58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1124744"/>
            <a:ext cx="6480720" cy="38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D51B3-BBF1-4866-B34F-7A4FCFFB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374135"/>
            <a:ext cx="583247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4800" b="1" kern="0" dirty="0">
                <a:solidFill>
                  <a:srgbClr val="3333CC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“</a:t>
            </a:r>
            <a:r>
              <a:rPr lang="zh-TW" altLang="en-US" sz="4800" b="1" kern="0" dirty="0">
                <a:solidFill>
                  <a:srgbClr val="3333CC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順服</a:t>
            </a:r>
            <a:r>
              <a:rPr lang="en-US" altLang="zh-TW" sz="4800" b="1" kern="0" dirty="0">
                <a:solidFill>
                  <a:srgbClr val="3333CC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”</a:t>
            </a:r>
            <a:r>
              <a:rPr lang="zh-TW" altLang="en-US" sz="4800" b="1" kern="0" dirty="0">
                <a:solidFill>
                  <a:srgbClr val="3333CC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 是甚麼意思</a:t>
            </a:r>
            <a:r>
              <a:rPr lang="en-US" altLang="zh-TW" sz="4800" b="1" kern="0" dirty="0">
                <a:solidFill>
                  <a:srgbClr val="3333CC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9AFD41-044D-48F8-B4C5-1F70F2AB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4725144"/>
            <a:ext cx="885698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4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…</a:t>
            </a:r>
            <a:r>
              <a:rPr lang="zh-TW" altLang="en-US" sz="4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是當聖經提醒我要做某事時</a:t>
            </a:r>
            <a:r>
              <a:rPr lang="en-US" altLang="zh-TW" sz="4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,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我會立刻去做</a:t>
            </a:r>
            <a:r>
              <a:rPr lang="en-US" altLang="zh-TW" sz="4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, </a:t>
            </a:r>
            <a:r>
              <a:rPr lang="zh-TW" altLang="en-US" sz="4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不需要再被提醒</a:t>
            </a:r>
            <a:r>
              <a:rPr lang="zh-TW" altLang="en-US" sz="4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新細明體" pitchFamily="18" charset="-120"/>
              </a:rPr>
              <a:t>。</a:t>
            </a:r>
            <a:endParaRPr lang="en-US" altLang="zh-TW" sz="4400" b="1" kern="0" dirty="0">
              <a:solidFill>
                <a:srgbClr val="3333CC"/>
              </a:solidFill>
              <a:latin typeface="Arial Narrow" panose="020B0606020202030204" pitchFamily="34" charset="0"/>
              <a:ea typeface="Yu Gothic" panose="020B0400000000000000" pitchFamily="34" charset="-128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B71ED-FCD7-4BD9-86D7-967ABA0E9E8F}"/>
              </a:ext>
            </a:extLst>
          </p:cNvPr>
          <p:cNvSpPr txBox="1"/>
          <p:nvPr/>
        </p:nvSpPr>
        <p:spPr>
          <a:xfrm>
            <a:off x="911424" y="1412776"/>
            <a:ext cx="10513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在攻打耶利哥的前夕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神讓約書亞有這樣的經歷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用意何在？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B6D4A-EF91-4E87-8B1D-5D4BDBB4EFB4}"/>
              </a:ext>
            </a:extLst>
          </p:cNvPr>
          <p:cNvSpPr txBox="1"/>
          <p:nvPr/>
        </p:nvSpPr>
        <p:spPr>
          <a:xfrm>
            <a:off x="5334000" y="533400"/>
            <a:ext cx="15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E8C226-8288-40D3-AB2E-2E68D11501E7}"/>
              </a:ext>
            </a:extLst>
          </p:cNvPr>
          <p:cNvSpPr/>
          <p:nvPr/>
        </p:nvSpPr>
        <p:spPr>
          <a:xfrm>
            <a:off x="0" y="-1"/>
            <a:ext cx="12202297" cy="6845643"/>
          </a:xfrm>
          <a:prstGeom prst="frame">
            <a:avLst>
              <a:gd name="adj1" fmla="val 2950"/>
            </a:avLst>
          </a:prstGeom>
          <a:solidFill>
            <a:srgbClr val="F4B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240C4-8B99-42C1-A973-5ED1FFBCBF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6" y="3570312"/>
            <a:ext cx="2659132" cy="2667000"/>
          </a:xfrm>
          <a:prstGeom prst="rect">
            <a:avLst/>
          </a:prstGeom>
          <a:solidFill>
            <a:srgbClr val="F7EDEC"/>
          </a:solidFill>
        </p:spPr>
      </p:pic>
    </p:spTree>
    <p:extLst>
      <p:ext uri="{BB962C8B-B14F-4D97-AF65-F5344CB8AC3E}">
        <p14:creationId xmlns:p14="http://schemas.microsoft.com/office/powerpoint/2010/main" val="3827575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838200" y="476672"/>
            <a:ext cx="1074420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回  應  問  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你知道</a:t>
            </a:r>
            <a:r>
              <a:rPr lang="zh-TW" altLang="en-US" sz="4400" b="1" noProof="0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所事奉的對象是誰嗎？是自   己？還是神？誰是你生命的元帥？誰是老闆呢？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E07D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17352-6BA2-472B-BEFE-D213BD23B7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881" y="4509120"/>
            <a:ext cx="1371599" cy="2012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B60754-4A49-48EB-9030-57C968ECB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4" y="3284984"/>
            <a:ext cx="2016224" cy="34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838200" y="476672"/>
            <a:ext cx="107442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回  應  問  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AutoNum type="arabicPeriod" startAt="2"/>
              <a:tabLst/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面對擺在前面事奉的道路</a:t>
            </a:r>
            <a:r>
              <a:rPr lang="en-US" altLang="zh-TW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你的心生拐點在那裡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？</a:t>
            </a:r>
            <a:r>
              <a:rPr lang="zh-TW" altLang="en-US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你若是教會領袖</a:t>
            </a:r>
            <a:r>
              <a:rPr lang="en-US" altLang="zh-TW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你與眾同工對教會的未來</a:t>
            </a:r>
            <a:r>
              <a:rPr lang="en-US" altLang="zh-TW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44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有甚麼期望與計劃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？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AutoNum type="arabicPeriod" startAt="2"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E07D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17352-6BA2-472B-BEFE-D213BD23B7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881" y="4509120"/>
            <a:ext cx="1371599" cy="2012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B60754-4A49-48EB-9030-57C968ECB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424" y="3284984"/>
            <a:ext cx="2016224" cy="34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96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A25689-E831-4726-B7E5-A4A6E1957AF6}"/>
              </a:ext>
            </a:extLst>
          </p:cNvPr>
          <p:cNvSpPr txBox="1"/>
          <p:nvPr/>
        </p:nvSpPr>
        <p:spPr>
          <a:xfrm>
            <a:off x="7176120" y="3193039"/>
            <a:ext cx="4680520" cy="2900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UD Digi Kyokasho NP-B" panose="020B0400000000000000" pitchFamily="18" charset="-128"/>
                <a:cs typeface="+mn-cs"/>
              </a:rPr>
              <a:t>聖言資源中心</a:t>
            </a:r>
            <a:endParaRPr kumimoji="1" lang="en-US" altLang="zh-TW" sz="4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E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UD Digi Kyokasho NP-B" panose="020B0400000000000000" pitchFamily="18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www.sagos.org</a:t>
            </a:r>
            <a:endParaRPr kumimoji="1" lang="en-US" sz="4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E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UD Digi Kyokasho NP-B" panose="020B0400000000000000" pitchFamily="18" charset="-128"/>
                <a:cs typeface="+mn-cs"/>
              </a:rPr>
              <a:t>聖言講道研經學院</a:t>
            </a:r>
            <a:endParaRPr kumimoji="1" lang="en-US" altLang="zh-TW" sz="4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E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UD Digi Kyokasho NP-B" panose="020B0400000000000000" pitchFamily="18" charset="-128"/>
                <a:cs typeface="+mn-cs"/>
              </a:rPr>
              <a:t>Institute.sagos.org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sz="44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UD Digi Kyokasho NP-B" panose="020B0400000000000000" pitchFamily="18" charset="-128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9986" name="Picture 6">
            <a:extLst>
              <a:ext uri="{FF2B5EF4-FFF2-40B4-BE49-F238E27FC236}">
                <a16:creationId xmlns:a16="http://schemas.microsoft.com/office/drawing/2014/main" id="{8273C1A6-E1CE-45B7-AB82-4048D0668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581BA5EE-4FB6-42FC-8206-E4AEE43C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819FFF-1A20-41EC-9FF2-C5249A8E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147464"/>
            <a:ext cx="6587442" cy="215900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400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4F3B6EC-E54B-48BC-95A4-4407EB27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80" y="372764"/>
            <a:ext cx="10596412" cy="55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zh-TW" altLang="en-US" sz="44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書五</a:t>
            </a:r>
            <a:r>
              <a:rPr kumimoji="1" lang="en-US" altLang="zh-TW" sz="44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13-15 (1)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endParaRPr kumimoji="1" lang="en-US" altLang="zh-TW" sz="8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4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13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約書亞靠近耶利哥的時候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舉目觀看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不料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有一個人手裡有拔出來的刀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對面站立。約書亞到他那裡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問他說 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「你是幫助我們呢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是幫助我們敵人呢？」</a:t>
            </a:r>
            <a:endParaRPr kumimoji="1" lang="en-US" altLang="zh-TW" sz="44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SzTx/>
              <a:buNone/>
            </a:pPr>
            <a:r>
              <a:rPr kumimoji="1" lang="en-US" altLang="zh-TW" sz="44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14a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他回答說 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「不是的</a:t>
            </a:r>
            <a:r>
              <a:rPr kumimoji="1" lang="en-US" altLang="zh-TW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1" lang="zh-TW" altLang="en-US" sz="44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我來是要做耶和華軍隊的元帥。」</a:t>
            </a:r>
            <a:endParaRPr kumimoji="1" lang="zh-TW" altLang="en-US" sz="40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581BA5EE-4FB6-42FC-8206-E4AEE43C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819FFF-1A20-41EC-9FF2-C5249A8E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147464"/>
            <a:ext cx="6587442" cy="215900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4F3B6EC-E54B-48BC-95A4-4407EB27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80" y="372764"/>
            <a:ext cx="10596412" cy="48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書五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13-15 (2)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14b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…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約書亞就俯伏在地下拜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「我主有什麼話吩咐僕人？」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   </a:t>
            </a:r>
            <a:endParaRPr kumimoji="1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15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耶和華軍隊的元帥對約書亞說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「把你腳上的鞋脫下來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因為你所站的地方是聖的。」約書亞就照著行了。</a:t>
            </a:r>
            <a:endParaRPr kumimoji="1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4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21AAACB9-B659-4D69-9904-88EDA861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771525"/>
            <a:ext cx="1072919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上文：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  1. 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補行割禮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2-9) 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新一代是誰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/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神是誰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  2. 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守逾越節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10-11) 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神是誰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?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A01AB6"/>
              </a:solidFill>
              <a:effectLst/>
              <a:uLnTx/>
              <a:uFillTx/>
              <a:latin typeface="Arial Narrow" panose="020B0606020202030204" pitchFamily="34" charset="0"/>
              <a:ea typeface="AR Heiti Medium B5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  3. 	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嗎哪停止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12) –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神是誰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A01AB6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  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13-15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同樣解決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: “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神是誰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”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的問題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AR Heiti Medium B5" pitchFamily="49" charset="-128"/>
                <a:cs typeface="+mn-cs"/>
              </a:rPr>
              <a:t>?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Narrow" panose="020B0606020202030204" pitchFamily="34" charset="0"/>
              <a:ea typeface="AR Heiti Medium B5" pitchFamily="49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B71ED-FCD7-4BD9-86D7-967ABA0E9E8F}"/>
              </a:ext>
            </a:extLst>
          </p:cNvPr>
          <p:cNvSpPr txBox="1"/>
          <p:nvPr/>
        </p:nvSpPr>
        <p:spPr>
          <a:xfrm>
            <a:off x="911424" y="1412776"/>
            <a:ext cx="10513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" hangingPunct="0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約</a:t>
            </a:r>
            <a:r>
              <a:rPr lang="zh-TW" altLang="en-US" sz="4400" b="1" dirty="0">
                <a:solidFill>
                  <a:srgbClr val="86000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書亞來到靠近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耶利哥的地方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他在想甚麼？他又想要做甚麼呢？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B6D4A-EF91-4E87-8B1D-5D4BDBB4EFB4}"/>
              </a:ext>
            </a:extLst>
          </p:cNvPr>
          <p:cNvSpPr txBox="1"/>
          <p:nvPr/>
        </p:nvSpPr>
        <p:spPr>
          <a:xfrm>
            <a:off x="5334000" y="533400"/>
            <a:ext cx="15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E8C226-8288-40D3-AB2E-2E68D11501E7}"/>
              </a:ext>
            </a:extLst>
          </p:cNvPr>
          <p:cNvSpPr/>
          <p:nvPr/>
        </p:nvSpPr>
        <p:spPr>
          <a:xfrm>
            <a:off x="0" y="-1"/>
            <a:ext cx="12202297" cy="6845643"/>
          </a:xfrm>
          <a:prstGeom prst="frame">
            <a:avLst>
              <a:gd name="adj1" fmla="val 2950"/>
            </a:avLst>
          </a:prstGeom>
          <a:solidFill>
            <a:srgbClr val="F4B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1E0A4-60EE-444A-95D3-B22BCC80F9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6" y="3570312"/>
            <a:ext cx="2659132" cy="2667000"/>
          </a:xfrm>
          <a:prstGeom prst="rect">
            <a:avLst/>
          </a:prstGeom>
          <a:solidFill>
            <a:srgbClr val="F7EDEC"/>
          </a:solidFill>
        </p:spPr>
      </p:pic>
    </p:spTree>
    <p:extLst>
      <p:ext uri="{BB962C8B-B14F-4D97-AF65-F5344CB8AC3E}">
        <p14:creationId xmlns:p14="http://schemas.microsoft.com/office/powerpoint/2010/main" val="116924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4274" name="Picture 3" descr="A football ball on the field&#10;&#10;Description automatically generated with medium confidence">
            <a:extLst>
              <a:ext uri="{FF2B5EF4-FFF2-40B4-BE49-F238E27FC236}">
                <a16:creationId xmlns:a16="http://schemas.microsoft.com/office/drawing/2014/main" id="{1E1887A1-60CF-4D08-8981-66DF755D1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4" r="48" b="53"/>
          <a:stretch/>
        </p:blipFill>
        <p:spPr bwMode="auto">
          <a:xfrm>
            <a:off x="643467" y="1003423"/>
            <a:ext cx="2927073" cy="17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3" descr="A football ball on the field&#10;&#10;Description automatically generated with medium confidence">
            <a:extLst>
              <a:ext uri="{FF2B5EF4-FFF2-40B4-BE49-F238E27FC236}">
                <a16:creationId xmlns:a16="http://schemas.microsoft.com/office/drawing/2014/main" id="{3F06A846-8262-4016-A810-D9388F195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4" r="48" b="53"/>
          <a:stretch/>
        </p:blipFill>
        <p:spPr bwMode="auto">
          <a:xfrm>
            <a:off x="643467" y="4168604"/>
            <a:ext cx="2927072" cy="17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4278" name="Picture 2" descr="Image result for 臨門一腳">
            <a:extLst>
              <a:ext uri="{FF2B5EF4-FFF2-40B4-BE49-F238E27FC236}">
                <a16:creationId xmlns:a16="http://schemas.microsoft.com/office/drawing/2014/main" id="{21786133-8860-4D47-B43B-550F1F24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/>
          <a:stretch>
            <a:fillRect/>
          </a:stretch>
        </p:blipFill>
        <p:spPr bwMode="auto">
          <a:xfrm>
            <a:off x="4305469" y="2624479"/>
            <a:ext cx="3581061" cy="16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1" descr="A football ball on the field&#10;&#10;Description automatically generated with medium confidence">
            <a:extLst>
              <a:ext uri="{FF2B5EF4-FFF2-40B4-BE49-F238E27FC236}">
                <a16:creationId xmlns:a16="http://schemas.microsoft.com/office/drawing/2014/main" id="{BE3C756F-5E21-4CDC-9740-3DBB9E21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4" r="22607" b="53"/>
          <a:stretch>
            <a:fillRect/>
          </a:stretch>
        </p:blipFill>
        <p:spPr bwMode="auto">
          <a:xfrm>
            <a:off x="8621460" y="734155"/>
            <a:ext cx="2927072" cy="22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9" descr="A football ball on the field&#10;&#10;Description automatically generated with medium confidence">
            <a:extLst>
              <a:ext uri="{FF2B5EF4-FFF2-40B4-BE49-F238E27FC236}">
                <a16:creationId xmlns:a16="http://schemas.microsoft.com/office/drawing/2014/main" id="{D2D12172-37B8-450C-B59F-7E76B556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4" r="22607" b="53"/>
          <a:stretch>
            <a:fillRect/>
          </a:stretch>
        </p:blipFill>
        <p:spPr bwMode="auto">
          <a:xfrm>
            <a:off x="8621460" y="3910621"/>
            <a:ext cx="2927071" cy="22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581BA5EE-4FB6-42FC-8206-E4AEE43C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3819FFF-1A20-41EC-9FF2-C5249A8E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147464"/>
            <a:ext cx="6587442" cy="215900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panose="02020603050405020304" pitchFamily="18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14F3B6EC-E54B-48BC-95A4-4407EB27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80" y="372764"/>
            <a:ext cx="10596412" cy="39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書五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13</a:t>
            </a: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13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約書亞靠近耶利哥的時候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舉目觀看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不料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有一個人手裡有拔出來的刀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對面站立。約書亞到他那裡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問他說 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: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「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你是幫助我們呢</a:t>
            </a:r>
            <a:r>
              <a:rPr kumimoji="1" lang="en-US" altLang="zh-TW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, 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是幫助我們敵人呢？</a:t>
            </a:r>
            <a:r>
              <a:rPr kumimoji="1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+mn-cs"/>
              </a:rPr>
              <a:t>」</a:t>
            </a:r>
            <a:endParaRPr kumimoji="1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3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B71ED-FCD7-4BD9-86D7-967ABA0E9E8F}"/>
              </a:ext>
            </a:extLst>
          </p:cNvPr>
          <p:cNvSpPr txBox="1"/>
          <p:nvPr/>
        </p:nvSpPr>
        <p:spPr>
          <a:xfrm>
            <a:off x="911424" y="1412776"/>
            <a:ext cx="105131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約書亞問那人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: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「你是幫助我們呢？是幫助我們敵人呢？」這說明他心中正在盤算些甚麼？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B6D4A-EF91-4E87-8B1D-5D4BDBB4EFB4}"/>
              </a:ext>
            </a:extLst>
          </p:cNvPr>
          <p:cNvSpPr txBox="1"/>
          <p:nvPr/>
        </p:nvSpPr>
        <p:spPr>
          <a:xfrm>
            <a:off x="5334000" y="533400"/>
            <a:ext cx="15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E8C226-8288-40D3-AB2E-2E68D11501E7}"/>
              </a:ext>
            </a:extLst>
          </p:cNvPr>
          <p:cNvSpPr/>
          <p:nvPr/>
        </p:nvSpPr>
        <p:spPr>
          <a:xfrm>
            <a:off x="0" y="-1"/>
            <a:ext cx="12202297" cy="6845643"/>
          </a:xfrm>
          <a:prstGeom prst="frame">
            <a:avLst>
              <a:gd name="adj1" fmla="val 2950"/>
            </a:avLst>
          </a:prstGeom>
          <a:solidFill>
            <a:srgbClr val="F4B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C50D6-2966-4551-BC9E-717067B1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6" y="3570312"/>
            <a:ext cx="2659132" cy="2667000"/>
          </a:xfrm>
          <a:prstGeom prst="rect">
            <a:avLst/>
          </a:prstGeom>
          <a:solidFill>
            <a:srgbClr val="F7EDEC"/>
          </a:solidFill>
        </p:spPr>
      </p:pic>
    </p:spTree>
    <p:extLst>
      <p:ext uri="{BB962C8B-B14F-4D97-AF65-F5344CB8AC3E}">
        <p14:creationId xmlns:p14="http://schemas.microsoft.com/office/powerpoint/2010/main" val="174290370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2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1191</Words>
  <Application>Microsoft Office PowerPoint</Application>
  <PresentationFormat>Widescreen</PresentationFormat>
  <Paragraphs>81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UD Digi Kyokasho NK-B</vt:lpstr>
      <vt:lpstr>Arial</vt:lpstr>
      <vt:lpstr>Arial Narrow</vt:lpstr>
      <vt:lpstr>Calibri</vt:lpstr>
      <vt:lpstr>Calibri Light</vt:lpstr>
      <vt:lpstr>Century Gothic</vt:lpstr>
      <vt:lpstr>Franklin Gothic Medium</vt:lpstr>
      <vt:lpstr>Times New Roman</vt:lpstr>
      <vt:lpstr>Tw Cen MT</vt:lpstr>
      <vt:lpstr>Tw Cen MT Condensed</vt:lpstr>
      <vt:lpstr>Wingdings</vt:lpstr>
      <vt:lpstr>Wingdings 2</vt:lpstr>
      <vt:lpstr>Wingdings 3</vt:lpstr>
      <vt:lpstr>10_Office Theme</vt:lpstr>
      <vt:lpstr>Beam</vt:lpstr>
      <vt:lpstr>4_預設簡報設計</vt:lpstr>
      <vt:lpstr>4_Ion</vt:lpstr>
      <vt:lpstr>2_Grid</vt:lpstr>
      <vt:lpstr>1_Office Theme</vt:lpstr>
      <vt:lpstr>5_預設簡報設計</vt:lpstr>
      <vt:lpstr>Office Theme</vt:lpstr>
      <vt:lpstr>4_Office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 Lai</dc:creator>
  <cp:lastModifiedBy>Fang, Michelle</cp:lastModifiedBy>
  <cp:revision>144</cp:revision>
  <dcterms:created xsi:type="dcterms:W3CDTF">2020-12-09T17:20:14Z</dcterms:created>
  <dcterms:modified xsi:type="dcterms:W3CDTF">2022-03-07T05:58:34Z</dcterms:modified>
</cp:coreProperties>
</file>