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5" r:id="rId2"/>
    <p:sldId id="284" r:id="rId3"/>
    <p:sldId id="282" r:id="rId4"/>
    <p:sldId id="283" r:id="rId5"/>
    <p:sldId id="285" r:id="rId6"/>
    <p:sldId id="296" r:id="rId7"/>
    <p:sldId id="295" r:id="rId8"/>
    <p:sldId id="294" r:id="rId9"/>
    <p:sldId id="298" r:id="rId10"/>
    <p:sldId id="30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78" d="100"/>
          <a:sy n="78" d="100"/>
        </p:scale>
        <p:origin x="189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24000" y="591820"/>
            <a:ext cx="9144000" cy="2677795"/>
          </a:xfrm>
        </p:spPr>
        <p:txBody>
          <a:bodyPr>
            <a:normAutofit/>
          </a:bodyPr>
          <a:lstStyle/>
          <a:p>
            <a:r>
              <a:rPr lang="en-US" sz="40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 </a:t>
            </a:r>
            <a:br>
              <a:rPr lang="en-US" sz="40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</a:br>
            <a:r>
              <a:rPr lang="en-US" sz="6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寡婦的兩個小錢    </a:t>
            </a:r>
            <a:r>
              <a:rPr lang="en-US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    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3811905"/>
            <a:ext cx="9144000" cy="1217930"/>
          </a:xfrm>
        </p:spPr>
        <p:txBody>
          <a:bodyPr>
            <a:normAutofit lnSpcReduction="10000"/>
          </a:bodyPr>
          <a:lstStyle/>
          <a:p>
            <a:r>
              <a:rPr lang="en-US" sz="40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馬可 12：38 - 13 : 2</a:t>
            </a:r>
            <a:br>
              <a:rPr lang="en-US" sz="40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</a:br>
            <a:endParaRPr lang="en-US" altLang="zh-CN" sz="4000" b="1">
              <a:latin typeface="Microsoft JhengHei" panose="020B0604030504040204" charset="-120"/>
              <a:ea typeface="SimSun" panose="02010600030101010101" pitchFamily="2" charset="-122"/>
              <a:cs typeface="Microsoft JhengHei" panose="020B0604030504040204" charset="-120"/>
              <a:sym typeface="+mn-e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09270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1910" y="1504315"/>
            <a:ext cx="7501890" cy="4672965"/>
          </a:xfrm>
        </p:spPr>
        <p:txBody>
          <a:bodyPr/>
          <a:lstStyle/>
          <a:p>
            <a:pPr marL="0" indent="0" algn="ctr">
              <a:buNone/>
            </a:pPr>
            <a:r>
              <a:rPr lang="en-US" sz="5400" b="1">
                <a:latin typeface="Microsoft JhengHei" panose="020B0604030504040204" charset="-120"/>
                <a:ea typeface="Microsoft JhengHei" panose="020B0604030504040204" charset="-120"/>
              </a:rPr>
              <a:t>耶穌，神羔羊</a:t>
            </a:r>
          </a:p>
          <a:p>
            <a:pPr marL="0" indent="0" algn="ctr">
              <a:buNone/>
            </a:pPr>
            <a:r>
              <a:rPr lang="en-US" sz="5400" b="1">
                <a:latin typeface="Microsoft JhengHei" panose="020B0604030504040204" charset="-120"/>
                <a:ea typeface="Microsoft JhengHei" panose="020B0604030504040204" charset="-120"/>
              </a:rPr>
              <a:t>配得大讚美</a:t>
            </a:r>
          </a:p>
          <a:p>
            <a:pPr marL="0" indent="0" algn="ctr">
              <a:buNone/>
            </a:pPr>
            <a:endParaRPr lang="en-US" sz="5400" b="1">
              <a:latin typeface="Microsoft JhengHei" panose="020B0604030504040204" charset="-120"/>
              <a:ea typeface="Microsoft JhengHei" panose="020B0604030504040204" charset="-120"/>
            </a:endParaRPr>
          </a:p>
          <a:p>
            <a:pPr marL="0" indent="0" algn="ctr">
              <a:buNone/>
            </a:pPr>
            <a:r>
              <a:rPr lang="en-US" sz="5400" b="1">
                <a:latin typeface="Microsoft JhengHei" panose="020B0604030504040204" charset="-120"/>
                <a:ea typeface="Microsoft JhengHei" panose="020B0604030504040204" charset="-120"/>
              </a:rPr>
              <a:t>耶穌，神羔羊</a:t>
            </a:r>
          </a:p>
          <a:p>
            <a:pPr marL="0" indent="0" algn="ctr">
              <a:buNone/>
            </a:pPr>
            <a:r>
              <a:rPr lang="en-US" sz="5400" b="1">
                <a:latin typeface="Microsoft JhengHei" panose="020B0604030504040204" charset="-120"/>
                <a:ea typeface="Microsoft JhengHei" panose="020B0604030504040204" charset="-120"/>
              </a:rPr>
              <a:t>配得大讚美</a:t>
            </a:r>
          </a:p>
        </p:txBody>
      </p:sp>
      <p:pic>
        <p:nvPicPr>
          <p:cNvPr id="100" name="Content Placeholder 99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81280" y="365125"/>
            <a:ext cx="5153660" cy="321437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1850" y="1710055"/>
            <a:ext cx="10515600" cy="1766570"/>
          </a:xfrm>
        </p:spPr>
        <p:txBody>
          <a:bodyPr/>
          <a:lstStyle/>
          <a:p>
            <a:pPr algn="ctr"/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</a:rPr>
              <a:t>你</a:t>
            </a:r>
            <a:r>
              <a:rPr lang="zh-CN" alt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</a:rPr>
              <a:t>為</a:t>
            </a:r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</a:rPr>
              <a:t>什麼</a:t>
            </a:r>
            <a:r>
              <a:rPr lang="zh-CN" alt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</a:rPr>
              <a:t>而奉獻</a:t>
            </a:r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</a:rPr>
              <a:t>？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6120"/>
          </a:xfrm>
        </p:spPr>
        <p:txBody>
          <a:bodyPr>
            <a:normAutofit fontScale="90000"/>
          </a:bodyPr>
          <a:lstStyle/>
          <a:p>
            <a:r>
              <a:rPr lang="en-US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馬可 12：38 - 13:2</a:t>
            </a:r>
            <a:endParaRPr lang="en-US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44170" y="1193800"/>
            <a:ext cx="11342370" cy="5524500"/>
          </a:xfrm>
        </p:spPr>
        <p:txBody>
          <a:bodyPr>
            <a:normAutofit fontScale="80000"/>
          </a:bodyPr>
          <a:lstStyle/>
          <a:p>
            <a:pPr marL="0" indent="0">
              <a:buNone/>
            </a:pPr>
            <a:r>
              <a:rPr lang="en-US" sz="4800" b="1">
                <a:latin typeface="Microsoft JhengHei" panose="020B0604030504040204" charset="-120"/>
                <a:ea typeface="Microsoft JhengHei" panose="020B0604030504040204" charset="-120"/>
              </a:rPr>
              <a:t>38 耶穌在教訓之間說：「你們要防備文士。他們好穿長衣遊行，喜愛人在街市上問他們的安， </a:t>
            </a:r>
          </a:p>
          <a:p>
            <a:pPr marL="0" indent="0">
              <a:buNone/>
            </a:pPr>
            <a:r>
              <a:rPr lang="en-US" sz="4800" b="1">
                <a:latin typeface="Microsoft JhengHei" panose="020B0604030504040204" charset="-120"/>
                <a:ea typeface="Microsoft JhengHei" panose="020B0604030504040204" charset="-120"/>
              </a:rPr>
              <a:t>39 又喜愛會堂裡的高位、筵席上的首座。 </a:t>
            </a:r>
          </a:p>
          <a:p>
            <a:pPr marL="0" indent="0">
              <a:buNone/>
            </a:pPr>
            <a:r>
              <a:rPr lang="en-US" sz="4800" b="1">
                <a:latin typeface="Microsoft JhengHei" panose="020B0604030504040204" charset="-120"/>
                <a:ea typeface="Microsoft JhengHei" panose="020B0604030504040204" charset="-120"/>
              </a:rPr>
              <a:t>40 他們侵吞寡婦的家產，假意作很長的禱告。這些人要受更重的刑罰！」</a:t>
            </a:r>
          </a:p>
          <a:p>
            <a:pPr marL="0" indent="0">
              <a:buNone/>
            </a:pPr>
            <a:r>
              <a:rPr lang="en-US" sz="4800" b="1">
                <a:latin typeface="Microsoft JhengHei" panose="020B0604030504040204" charset="-120"/>
                <a:ea typeface="Microsoft JhengHei" panose="020B0604030504040204" charset="-120"/>
              </a:rPr>
              <a:t>41 耶穌對銀庫坐著，看眾人怎樣投錢入庫。有好些財主往裡投了若干的錢。 </a:t>
            </a:r>
          </a:p>
          <a:p>
            <a:pPr marL="0" indent="0">
              <a:buNone/>
            </a:pPr>
            <a:r>
              <a:rPr lang="en-US" sz="4800" b="1">
                <a:latin typeface="Microsoft JhengHei" panose="020B0604030504040204" charset="-120"/>
                <a:ea typeface="Microsoft JhengHei" panose="020B0604030504040204" charset="-120"/>
              </a:rPr>
              <a:t>42 有一個窮寡婦來，往裡投了兩個小錢，就是一個大錢。 </a:t>
            </a:r>
          </a:p>
          <a:p>
            <a:pPr marL="0" indent="0">
              <a:buNone/>
            </a:pPr>
            <a:endParaRPr lang="en-US" sz="4800" b="1">
              <a:latin typeface="Microsoft JhengHei" panose="020B0604030504040204" charset="-120"/>
              <a:ea typeface="Microsoft JhengHei" panose="020B0604030504040204" charset="-12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67335"/>
          </a:xfrm>
        </p:spPr>
        <p:txBody>
          <a:bodyPr>
            <a:normAutofit fontScale="90000"/>
          </a:bodyPr>
          <a:lstStyle/>
          <a:p>
            <a:endParaRPr lang="en-US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  <a:sym typeface="+mn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2105" y="859790"/>
            <a:ext cx="11273790" cy="5317490"/>
          </a:xfrm>
        </p:spPr>
        <p:txBody>
          <a:bodyPr>
            <a:normAutofit fontScale="80000"/>
          </a:bodyPr>
          <a:lstStyle/>
          <a:p>
            <a:pPr marL="0" indent="0">
              <a:buNone/>
            </a:pPr>
            <a:r>
              <a:rPr lang="en-US" sz="4500" b="1">
                <a:latin typeface="Microsoft JhengHei" panose="020B0604030504040204" charset="-120"/>
                <a:ea typeface="Microsoft JhengHei" panose="020B0604030504040204" charset="-120"/>
                <a:sym typeface="+mn-ea"/>
              </a:rPr>
              <a:t>43 耶穌叫門徒來，說：「我實在告訴你們：這窮寡婦投入庫裡的比眾人所投的更多， </a:t>
            </a:r>
            <a:endParaRPr lang="en-US" sz="4500" b="1">
              <a:latin typeface="Microsoft JhengHei" panose="020B0604030504040204" charset="-120"/>
              <a:ea typeface="Microsoft JhengHei" panose="020B0604030504040204" charset="-120"/>
            </a:endParaRPr>
          </a:p>
          <a:p>
            <a:pPr marL="0" indent="0">
              <a:buNone/>
            </a:pPr>
            <a:r>
              <a:rPr lang="en-US" sz="4500" b="1">
                <a:latin typeface="Microsoft JhengHei" panose="020B0604030504040204" charset="-120"/>
                <a:ea typeface="Microsoft JhengHei" panose="020B0604030504040204" charset="-120"/>
                <a:sym typeface="+mn-ea"/>
              </a:rPr>
              <a:t>44 因為他們都是自己有餘，拿出來投在裡頭，但這寡婦是自己不足，把她一切養生的都投上了。」</a:t>
            </a:r>
            <a:endParaRPr lang="en-US" sz="4500" b="1">
              <a:latin typeface="Microsoft JhengHei" panose="020B0604030504040204" charset="-120"/>
              <a:ea typeface="Microsoft JhengHei" panose="020B0604030504040204" charset="-120"/>
            </a:endParaRPr>
          </a:p>
          <a:p>
            <a:pPr marL="0" indent="0">
              <a:buNone/>
            </a:pPr>
            <a:endParaRPr lang="en-US" sz="4500" b="1">
              <a:latin typeface="Microsoft JhengHei" panose="020B0604030504040204" charset="-120"/>
              <a:ea typeface="Microsoft JhengHei" panose="020B0604030504040204" charset="-120"/>
            </a:endParaRPr>
          </a:p>
          <a:p>
            <a:pPr marL="0" indent="0">
              <a:buNone/>
            </a:pPr>
            <a:r>
              <a:rPr lang="en-US" sz="4500" b="1">
                <a:latin typeface="Microsoft JhengHei" panose="020B0604030504040204" charset="-120"/>
                <a:ea typeface="Microsoft JhengHei" panose="020B0604030504040204" charset="-120"/>
                <a:sym typeface="+mn-ea"/>
              </a:rPr>
              <a:t>1 耶穌從殿裡出來的時候，有一個門徒對他說：「夫子，請看，這是何等的石頭，何等的殿宇！」</a:t>
            </a:r>
            <a:endParaRPr lang="en-US" sz="4500" b="1">
              <a:latin typeface="Microsoft JhengHei" panose="020B0604030504040204" charset="-120"/>
              <a:ea typeface="Microsoft JhengHei" panose="020B0604030504040204" charset="-120"/>
            </a:endParaRPr>
          </a:p>
          <a:p>
            <a:pPr marL="0" indent="0">
              <a:buNone/>
            </a:pPr>
            <a:r>
              <a:rPr lang="en-US" sz="4500" b="1">
                <a:latin typeface="Microsoft JhengHei" panose="020B0604030504040204" charset="-120"/>
                <a:ea typeface="Microsoft JhengHei" panose="020B0604030504040204" charset="-120"/>
                <a:sym typeface="+mn-ea"/>
              </a:rPr>
              <a:t> 2 耶穌對他說：「你看見這大殿宇嗎？將來在這裡沒有一塊石頭留在石頭上不被拆毀了。」</a:t>
            </a:r>
            <a:endParaRPr lang="en-US" sz="4500" b="1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Content Placeholder 99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157480"/>
            <a:ext cx="5153660" cy="321437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" name="Text Box 8"/>
          <p:cNvSpPr txBox="1"/>
          <p:nvPr/>
        </p:nvSpPr>
        <p:spPr>
          <a:xfrm>
            <a:off x="3572510" y="3106420"/>
            <a:ext cx="8289925" cy="922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5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charset="-122"/>
                <a:ea typeface="Microsoft YaHei" panose="020B0503020204020204" charset="-122"/>
              </a:rPr>
              <a:t>宗教組織的核心價值?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9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22275"/>
            <a:ext cx="5153660" cy="27654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" name="Text Box 7"/>
          <p:cNvSpPr txBox="1"/>
          <p:nvPr/>
        </p:nvSpPr>
        <p:spPr>
          <a:xfrm>
            <a:off x="2158365" y="2345055"/>
            <a:ext cx="9921875" cy="34766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742950" indent="-742950">
              <a:buAutoNum type="arabicPeriod"/>
            </a:pPr>
            <a:r>
              <a:rPr lang="en-US" sz="4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不是為得而給，是為給而給- 甘心</a:t>
            </a:r>
          </a:p>
          <a:p>
            <a:pPr marL="742950" indent="-742950">
              <a:buAutoNum type="arabicPeriod"/>
            </a:pPr>
            <a:endParaRPr lang="en-US" sz="4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  <a:p>
            <a:pPr marL="742950" indent="-742950">
              <a:buAutoNum type="arabicPeriod"/>
            </a:pPr>
            <a:r>
              <a:rPr lang="en-US" sz="4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不是給多少，而是有多少 - 感恩</a:t>
            </a:r>
          </a:p>
          <a:p>
            <a:pPr marL="742950" indent="-742950">
              <a:buAutoNum type="arabicPeriod"/>
            </a:pPr>
            <a:endParaRPr lang="en-US" sz="4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  <a:p>
            <a:pPr marL="742950" indent="-742950">
              <a:buAutoNum type="arabicPeriod"/>
            </a:pPr>
            <a:endParaRPr lang="en-US" sz="4400"/>
          </a:p>
        </p:txBody>
      </p:sp>
      <p:sp>
        <p:nvSpPr>
          <p:cNvPr id="9" name="Text Box 8"/>
          <p:cNvSpPr txBox="1"/>
          <p:nvPr/>
        </p:nvSpPr>
        <p:spPr>
          <a:xfrm>
            <a:off x="5906135" y="644525"/>
            <a:ext cx="3738880" cy="70675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4000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寡婦的兩個小錢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Picture 99"/>
          <p:cNvPicPr/>
          <p:nvPr/>
        </p:nvPicPr>
        <p:blipFill>
          <a:blip r:embed="rId2"/>
          <a:stretch>
            <a:fillRect/>
          </a:stretch>
        </p:blipFill>
        <p:spPr>
          <a:xfrm>
            <a:off x="118110" y="140335"/>
            <a:ext cx="6585585" cy="31369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" name="Text Box 3"/>
          <p:cNvSpPr txBox="1"/>
          <p:nvPr/>
        </p:nvSpPr>
        <p:spPr>
          <a:xfrm>
            <a:off x="3928745" y="1309370"/>
            <a:ext cx="7783830" cy="52622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indent="0" algn="ctr">
              <a:buNone/>
            </a:pPr>
            <a:r>
              <a:rPr lang="en-US" sz="4800" b="1">
                <a:latin typeface="Microsoft JhengHei" panose="020B0604030504040204" charset="-120"/>
                <a:ea typeface="Microsoft JhengHei" panose="020B0604030504040204" charset="-120"/>
                <a:sym typeface="+mn-ea"/>
              </a:rPr>
              <a:t>你是我倚靠的力量</a:t>
            </a:r>
            <a:endParaRPr lang="en-US" sz="4800" b="1">
              <a:latin typeface="Microsoft JhengHei" panose="020B0604030504040204" charset="-120"/>
              <a:ea typeface="Microsoft JhengHei" panose="020B0604030504040204" charset="-120"/>
            </a:endParaRPr>
          </a:p>
          <a:p>
            <a:pPr marL="0" indent="0" algn="ctr">
              <a:buNone/>
            </a:pPr>
            <a:r>
              <a:rPr lang="en-US" sz="4800" b="1">
                <a:latin typeface="Microsoft JhengHei" panose="020B0604030504040204" charset="-120"/>
                <a:ea typeface="Microsoft JhengHei" panose="020B0604030504040204" charset="-120"/>
                <a:sym typeface="+mn-ea"/>
              </a:rPr>
              <a:t>你是我尋求的寶藏</a:t>
            </a:r>
            <a:endParaRPr lang="en-US" sz="4800" b="1">
              <a:latin typeface="Microsoft JhengHei" panose="020B0604030504040204" charset="-120"/>
              <a:ea typeface="Microsoft JhengHei" panose="020B0604030504040204" charset="-120"/>
            </a:endParaRPr>
          </a:p>
          <a:p>
            <a:pPr marL="0" indent="0" algn="ctr">
              <a:buNone/>
            </a:pPr>
            <a:r>
              <a:rPr lang="en-US" sz="4800" b="1">
                <a:latin typeface="Microsoft JhengHei" panose="020B0604030504040204" charset="-120"/>
                <a:ea typeface="Microsoft JhengHei" panose="020B0604030504040204" charset="-120"/>
                <a:sym typeface="+mn-ea"/>
              </a:rPr>
              <a:t>你是我的一切</a:t>
            </a:r>
            <a:endParaRPr lang="en-US" sz="4800" b="1">
              <a:latin typeface="Microsoft JhengHei" panose="020B0604030504040204" charset="-120"/>
              <a:ea typeface="Microsoft JhengHei" panose="020B0604030504040204" charset="-120"/>
            </a:endParaRPr>
          </a:p>
          <a:p>
            <a:pPr marL="0" indent="0" algn="ctr">
              <a:buNone/>
            </a:pPr>
            <a:endParaRPr lang="en-US" sz="4800" b="1">
              <a:latin typeface="Microsoft JhengHei" panose="020B0604030504040204" charset="-120"/>
              <a:ea typeface="Microsoft JhengHei" panose="020B0604030504040204" charset="-120"/>
            </a:endParaRPr>
          </a:p>
          <a:p>
            <a:pPr marL="0" indent="0" algn="ctr">
              <a:buNone/>
            </a:pPr>
            <a:r>
              <a:rPr lang="en-US" sz="4800" b="1">
                <a:latin typeface="Microsoft JhengHei" panose="020B0604030504040204" charset="-120"/>
                <a:ea typeface="Microsoft JhengHei" panose="020B0604030504040204" charset="-120"/>
                <a:sym typeface="+mn-ea"/>
              </a:rPr>
              <a:t>你好比貴重的珍寶</a:t>
            </a:r>
            <a:endParaRPr lang="en-US" sz="4800" b="1">
              <a:latin typeface="Microsoft JhengHei" panose="020B0604030504040204" charset="-120"/>
              <a:ea typeface="Microsoft JhengHei" panose="020B0604030504040204" charset="-120"/>
            </a:endParaRPr>
          </a:p>
          <a:p>
            <a:pPr marL="0" indent="0" algn="ctr">
              <a:buNone/>
            </a:pPr>
            <a:r>
              <a:rPr lang="en-US" sz="4800" b="1">
                <a:latin typeface="Microsoft JhengHei" panose="020B0604030504040204" charset="-120"/>
                <a:ea typeface="Microsoft JhengHei" panose="020B0604030504040204" charset="-120"/>
                <a:sym typeface="+mn-ea"/>
              </a:rPr>
              <a:t>我怎能放棄你不要</a:t>
            </a:r>
            <a:endParaRPr lang="en-US" sz="4800" b="1">
              <a:latin typeface="Microsoft JhengHei" panose="020B0604030504040204" charset="-120"/>
              <a:ea typeface="Microsoft JhengHei" panose="020B0604030504040204" charset="-120"/>
            </a:endParaRPr>
          </a:p>
          <a:p>
            <a:pPr marL="0" indent="0" algn="ctr">
              <a:buNone/>
            </a:pPr>
            <a:r>
              <a:rPr lang="en-US" sz="4800" b="1">
                <a:latin typeface="Microsoft JhengHei" panose="020B0604030504040204" charset="-120"/>
                <a:ea typeface="Microsoft JhengHei" panose="020B0604030504040204" charset="-120"/>
                <a:sym typeface="+mn-ea"/>
              </a:rPr>
              <a:t>你是我的一切</a:t>
            </a:r>
            <a:endParaRPr lang="en-US" sz="4800"/>
          </a:p>
        </p:txBody>
      </p:sp>
      <p:sp>
        <p:nvSpPr>
          <p:cNvPr id="6" name="Text Box 5"/>
          <p:cNvSpPr txBox="1"/>
          <p:nvPr/>
        </p:nvSpPr>
        <p:spPr>
          <a:xfrm>
            <a:off x="7826375" y="231140"/>
            <a:ext cx="3230880" cy="70675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4000" b="1" u="sng">
                <a:latin typeface="Microsoft JhengHei" panose="020B0604030504040204" charset="-120"/>
                <a:ea typeface="Microsoft JhengHei" panose="020B0604030504040204" charset="-120"/>
                <a:sym typeface="+mn-ea"/>
              </a:rPr>
              <a:t>你是我的一切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09270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1910" y="1504315"/>
            <a:ext cx="7501890" cy="4672965"/>
          </a:xfrm>
        </p:spPr>
        <p:txBody>
          <a:bodyPr/>
          <a:lstStyle/>
          <a:p>
            <a:pPr marL="0" indent="0" algn="ctr">
              <a:buNone/>
            </a:pPr>
            <a:r>
              <a:rPr lang="en-US" sz="5400" b="1">
                <a:latin typeface="Microsoft JhengHei" panose="020B0604030504040204" charset="-120"/>
                <a:ea typeface="Microsoft JhengHei" panose="020B0604030504040204" charset="-120"/>
              </a:rPr>
              <a:t>耶穌，神羔羊</a:t>
            </a:r>
          </a:p>
          <a:p>
            <a:pPr marL="0" indent="0" algn="ctr">
              <a:buNone/>
            </a:pPr>
            <a:r>
              <a:rPr lang="en-US" sz="5400" b="1">
                <a:latin typeface="Microsoft JhengHei" panose="020B0604030504040204" charset="-120"/>
                <a:ea typeface="Microsoft JhengHei" panose="020B0604030504040204" charset="-120"/>
              </a:rPr>
              <a:t>配得大讚美</a:t>
            </a:r>
          </a:p>
          <a:p>
            <a:pPr marL="0" indent="0" algn="ctr">
              <a:buNone/>
            </a:pPr>
            <a:endParaRPr lang="en-US" sz="5400" b="1">
              <a:latin typeface="Microsoft JhengHei" panose="020B0604030504040204" charset="-120"/>
              <a:ea typeface="Microsoft JhengHei" panose="020B0604030504040204" charset="-120"/>
            </a:endParaRPr>
          </a:p>
          <a:p>
            <a:pPr marL="0" indent="0" algn="ctr">
              <a:buNone/>
            </a:pPr>
            <a:r>
              <a:rPr lang="en-US" sz="5400" b="1">
                <a:latin typeface="Microsoft JhengHei" panose="020B0604030504040204" charset="-120"/>
                <a:ea typeface="Microsoft JhengHei" panose="020B0604030504040204" charset="-120"/>
              </a:rPr>
              <a:t>耶穌，神羔羊</a:t>
            </a:r>
          </a:p>
          <a:p>
            <a:pPr marL="0" indent="0" algn="ctr">
              <a:buNone/>
            </a:pPr>
            <a:r>
              <a:rPr lang="en-US" sz="5400" b="1">
                <a:latin typeface="Microsoft JhengHei" panose="020B0604030504040204" charset="-120"/>
                <a:ea typeface="Microsoft JhengHei" panose="020B0604030504040204" charset="-120"/>
              </a:rPr>
              <a:t>配得大讚美</a:t>
            </a:r>
          </a:p>
        </p:txBody>
      </p:sp>
      <p:pic>
        <p:nvPicPr>
          <p:cNvPr id="100" name="Content Placeholder 99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81280" y="365125"/>
            <a:ext cx="5153660" cy="321437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Content Placeholder 9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645" y="318770"/>
            <a:ext cx="5153660" cy="321437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Text Box 4"/>
          <p:cNvSpPr txBox="1"/>
          <p:nvPr/>
        </p:nvSpPr>
        <p:spPr>
          <a:xfrm>
            <a:off x="3376930" y="1631315"/>
            <a:ext cx="8243570" cy="439991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indent="0" algn="ctr">
              <a:buNone/>
            </a:pPr>
            <a:r>
              <a:rPr lang="en-US" sz="4000" b="1">
                <a:latin typeface="Microsoft JhengHei" panose="020B0604030504040204" charset="-120"/>
                <a:ea typeface="Microsoft JhengHei" panose="020B0604030504040204" charset="-120"/>
                <a:sym typeface="+mn-ea"/>
              </a:rPr>
              <a:t>擔當我罪債和羞辱</a:t>
            </a:r>
            <a:endParaRPr lang="en-US" sz="4000" b="1">
              <a:latin typeface="Microsoft JhengHei" panose="020B0604030504040204" charset="-120"/>
              <a:ea typeface="Microsoft JhengHei" panose="020B0604030504040204" charset="-120"/>
            </a:endParaRPr>
          </a:p>
          <a:p>
            <a:pPr marL="0" indent="0" algn="ctr">
              <a:buNone/>
            </a:pPr>
            <a:r>
              <a:rPr lang="en-US" sz="4000" b="1">
                <a:latin typeface="Microsoft JhengHei" panose="020B0604030504040204" charset="-120"/>
                <a:ea typeface="Microsoft JhengHei" panose="020B0604030504040204" charset="-120"/>
                <a:sym typeface="+mn-ea"/>
              </a:rPr>
              <a:t>死裡復活我蒙救贖</a:t>
            </a:r>
            <a:endParaRPr lang="en-US" sz="4000" b="1">
              <a:latin typeface="Microsoft JhengHei" panose="020B0604030504040204" charset="-120"/>
              <a:ea typeface="Microsoft JhengHei" panose="020B0604030504040204" charset="-120"/>
            </a:endParaRPr>
          </a:p>
          <a:p>
            <a:pPr marL="0" indent="0" algn="ctr">
              <a:buNone/>
            </a:pPr>
            <a:r>
              <a:rPr lang="en-US" sz="4000" b="1">
                <a:latin typeface="Microsoft JhengHei" panose="020B0604030504040204" charset="-120"/>
                <a:ea typeface="Microsoft JhengHei" panose="020B0604030504040204" charset="-120"/>
                <a:sym typeface="+mn-ea"/>
              </a:rPr>
              <a:t>你是我的一切</a:t>
            </a:r>
          </a:p>
          <a:p>
            <a:pPr marL="0" indent="0" algn="ctr">
              <a:buNone/>
            </a:pPr>
            <a:endParaRPr lang="en-US" sz="4000" b="1">
              <a:latin typeface="Microsoft JhengHei" panose="020B0604030504040204" charset="-120"/>
              <a:ea typeface="Microsoft JhengHei" panose="020B0604030504040204" charset="-120"/>
              <a:sym typeface="+mn-ea"/>
            </a:endParaRPr>
          </a:p>
          <a:p>
            <a:pPr marL="0" indent="0" algn="ctr">
              <a:buNone/>
            </a:pPr>
            <a:r>
              <a:rPr lang="en-US" sz="4000" b="1">
                <a:latin typeface="Microsoft JhengHei" panose="020B0604030504040204" charset="-120"/>
                <a:ea typeface="Microsoft JhengHei" panose="020B0604030504040204" charset="-120"/>
                <a:sym typeface="+mn-ea"/>
              </a:rPr>
              <a:t>當我跌倒你扶持我</a:t>
            </a:r>
            <a:endParaRPr lang="en-US" sz="4000" b="1">
              <a:latin typeface="Microsoft JhengHei" panose="020B0604030504040204" charset="-120"/>
              <a:ea typeface="Microsoft JhengHei" panose="020B0604030504040204" charset="-120"/>
            </a:endParaRPr>
          </a:p>
          <a:p>
            <a:pPr marL="0" indent="0" algn="ctr">
              <a:buNone/>
            </a:pPr>
            <a:r>
              <a:rPr lang="en-US" sz="4000" b="1">
                <a:latin typeface="Microsoft JhengHei" panose="020B0604030504040204" charset="-120"/>
                <a:ea typeface="Microsoft JhengHei" panose="020B0604030504040204" charset="-120"/>
                <a:sym typeface="+mn-ea"/>
              </a:rPr>
              <a:t>當我乾渴你充滿我</a:t>
            </a:r>
            <a:endParaRPr lang="en-US" sz="4000" b="1">
              <a:latin typeface="Microsoft JhengHei" panose="020B0604030504040204" charset="-120"/>
              <a:ea typeface="Microsoft JhengHei" panose="020B0604030504040204" charset="-120"/>
            </a:endParaRPr>
          </a:p>
          <a:p>
            <a:pPr marL="0" indent="0" algn="ctr">
              <a:buNone/>
            </a:pPr>
            <a:r>
              <a:rPr lang="en-US" sz="4000" b="1">
                <a:latin typeface="Microsoft JhengHei" panose="020B0604030504040204" charset="-120"/>
                <a:ea typeface="Microsoft JhengHei" panose="020B0604030504040204" charset="-120"/>
                <a:sym typeface="+mn-ea"/>
              </a:rPr>
              <a:t>你是我的一切</a:t>
            </a:r>
            <a:endParaRPr lang="en-US" sz="4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137</Words>
  <Application>Microsoft Office PowerPoint</Application>
  <PresentationFormat>Widescreen</PresentationFormat>
  <Paragraphs>44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Microsoft JhengHei</vt:lpstr>
      <vt:lpstr>Microsoft YaHei</vt:lpstr>
      <vt:lpstr>Arial</vt:lpstr>
      <vt:lpstr>Calibri</vt:lpstr>
      <vt:lpstr>Calibri Light</vt:lpstr>
      <vt:lpstr>Office Theme</vt:lpstr>
      <vt:lpstr>  寡婦的兩個小錢        </vt:lpstr>
      <vt:lpstr>你為什麼而奉獻？</vt:lpstr>
      <vt:lpstr>馬可 12：38 - 13:2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>Fang, Michelle</dc:creator>
  <cp:lastModifiedBy>Fang, Michelle</cp:lastModifiedBy>
  <cp:revision>24</cp:revision>
  <dcterms:created xsi:type="dcterms:W3CDTF">2021-08-31T16:49:00Z</dcterms:created>
  <dcterms:modified xsi:type="dcterms:W3CDTF">2022-03-14T18:16:05Z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A2ED473ACA5444E8AA0BD03F093EE759</vt:lpwstr>
  </property>
  <property fmtid="{D5CDD505-2E9C-101B-9397-08002B2CF9AE}" pid="3" name="KSOProductBuildVer">
    <vt:lpwstr>1033-11.2.0.10463</vt:lpwstr>
  </property>
</Properties>
</file>