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73" r:id="rId7"/>
    <p:sldId id="266" r:id="rId8"/>
    <p:sldId id="267" r:id="rId9"/>
    <p:sldId id="269" r:id="rId10"/>
    <p:sldId id="270" r:id="rId11"/>
    <p:sldId id="271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2138045"/>
          </a:xfrm>
        </p:spPr>
        <p:txBody>
          <a:bodyPr/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尋找餘生的智慧 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09060"/>
            <a:ext cx="9144000" cy="1348740"/>
          </a:xfrm>
        </p:spPr>
        <p:txBody>
          <a:bodyPr/>
          <a:lstStyle/>
          <a:p>
            <a:r>
              <a:rPr lang="en-US" sz="3600" b="1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傳 道 書 7 : 8-10</a:t>
            </a:r>
            <a:endParaRPr lang="en-US" sz="3600" b="1" dirty="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endParaRPr lang="en-US" sz="3600" b="1" dirty="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525780" y="527685"/>
            <a:ext cx="9058910" cy="5048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3537585" y="2776220"/>
            <a:ext cx="8002270" cy="2799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祢總不撇下我 永遠不離開我</a:t>
            </a:r>
          </a:p>
          <a:p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晨昏夜晚陪我度過</a:t>
            </a:r>
          </a:p>
          <a:p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我的日子如何 祢的恩典更多</a:t>
            </a:r>
          </a:p>
          <a:p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在這一切事上靠祢勝過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10213340" y="955040"/>
            <a:ext cx="141160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bridge 4/6 x2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525780" y="527685"/>
            <a:ext cx="9058910" cy="5048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3182620" y="2438400"/>
            <a:ext cx="875030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你說會陪我走過春夏秋冬</a:t>
            </a:r>
            <a:endParaRPr lang="en-US" sz="48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疼我，引導我，保護我！</a:t>
            </a:r>
          </a:p>
          <a:p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倚靠耶和華的人，什麼也不怕，</a:t>
            </a:r>
            <a:endParaRPr 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倚靠耶和華，一個不撇下！</a:t>
            </a:r>
            <a:endParaRPr lang="en-US" sz="48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endParaRPr lang="en-US" sz="48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0374630" y="886460"/>
            <a:ext cx="12058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>
                <a:sym typeface="+mn-ea"/>
              </a:rPr>
              <a:t>Chorus 5/6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502920" y="527685"/>
            <a:ext cx="9058910" cy="5048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4205605" y="3022600"/>
            <a:ext cx="7646035" cy="2122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你說會陪我走過春夏秋冬</a:t>
            </a:r>
            <a:endParaRPr lang="en-US" sz="44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endParaRPr lang="en-US" sz="44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倚靠耶和華，一個不撇下！</a:t>
            </a:r>
            <a:endParaRPr lang="en-US" sz="4400"/>
          </a:p>
        </p:txBody>
      </p:sp>
      <p:sp>
        <p:nvSpPr>
          <p:cNvPr id="4" name="Text Box 3"/>
          <p:cNvSpPr txBox="1"/>
          <p:nvPr/>
        </p:nvSpPr>
        <p:spPr>
          <a:xfrm>
            <a:off x="10270490" y="1024255"/>
            <a:ext cx="5022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6/6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傳 道 書 7 : 8-10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8 事情的終 局 強 如 事 情 的 起 頭 ；存 心忍耐 的 ，勝 過 居 心 驕 傲 的 。</a:t>
            </a:r>
          </a:p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9 你 不 要 心 裡 急 躁 惱 怒 ， 因 為 惱 怒 存 在 愚 昧 人 的 懷 中 。</a:t>
            </a:r>
          </a:p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10 不 要 說 ： 先 前 的 日 子 強 過 如 今 的 日 子 ， 是 甚 麼 緣 故 呢 ？ 你 這 樣 問 ， 不 是 出 於 智 慧 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96085" y="2158365"/>
            <a:ext cx="9144000" cy="2571115"/>
          </a:xfrm>
        </p:spPr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人生 七轉八起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5181600"/>
            <a:ext cx="9144000" cy="76200"/>
          </a:xfrm>
        </p:spPr>
        <p:txBody>
          <a:bodyPr/>
          <a:lstStyle/>
          <a:p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662305" y="455295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652145" y="550545"/>
            <a:ext cx="6021705" cy="39439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itle 3"/>
          <p:cNvSpPr>
            <a:spLocks noGrp="1"/>
          </p:cNvSpPr>
          <p:nvPr/>
        </p:nvSpPr>
        <p:spPr>
          <a:xfrm>
            <a:off x="4474210" y="2480310"/>
            <a:ext cx="625602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看前面是智慧</a:t>
            </a:r>
            <a:br>
              <a:rPr lang="en-U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看過去是愚昧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3290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餘生的智慧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AutoNum type="arabicPeriod"/>
            </a:pP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r>
              <a:rPr lang="zh-CN" altLang="en-US" sz="4800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過去</a:t>
            </a: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- </a:t>
            </a:r>
            <a:r>
              <a:rPr 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比較、抱怨</a:t>
            </a: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marL="514350" indent="-514350" algn="ctr">
              <a:buAutoNum type="arabicPeriod"/>
            </a:pP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r>
              <a:rPr lang="zh-CN" altLang="en-US" sz="4800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現在</a:t>
            </a: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-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感恩、知足</a:t>
            </a: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marL="514350" indent="-514350" algn="ctr">
              <a:buAutoNum type="arabicPeriod"/>
            </a:pP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r>
              <a:rPr lang="zh-CN" altLang="en-US" sz="4800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未來</a:t>
            </a: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-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遠見、盼望</a:t>
            </a: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b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</a:br>
            <a:endParaRPr 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795"/>
          </a:xfrm>
        </p:spPr>
        <p:txBody>
          <a:bodyPr/>
          <a:lstStyle/>
          <a:p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耶 利 米 書 29 : 11 </a:t>
            </a:r>
            <a:r>
              <a:rPr lang="zh-CN" alt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（</a:t>
            </a:r>
            <a:r>
              <a:rPr lang="en-US" altLang="zh-CN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CNVT)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470" y="1572895"/>
            <a:ext cx="11205210" cy="4857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11 因我自己知道我為你們所定的計劃，是使你們得平安，而不是遭受災禍的計劃；要賜給你們美好的前程和盼望。這是耶和華的宣告。</a:t>
            </a:r>
          </a:p>
          <a:p>
            <a:pPr marL="0" indent="0">
              <a:buNone/>
            </a:pPr>
            <a:r>
              <a:rPr lang="en-US" sz="4000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For I know the plans I have for you,” declares the Lord, “plans to prosper you and not to harm you, plans to give you hope and a future.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582930" y="539115"/>
            <a:ext cx="9058910" cy="5048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5614035" y="617220"/>
            <a:ext cx="561467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陪我走過春夏秋冬    </a:t>
            </a:r>
            <a:r>
              <a:rPr lang="en-US" sz="16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1/6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5733415" y="2541270"/>
            <a:ext cx="527304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風風雨雨的時候</a:t>
            </a:r>
          </a:p>
          <a:p>
            <a:r>
              <a:rPr 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才知道你的溫柔</a:t>
            </a:r>
            <a:endParaRPr 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</a:endParaRPr>
          </a:p>
          <a:p>
            <a:r>
              <a:rPr 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多年前，幾年後</a:t>
            </a:r>
          </a:p>
          <a:p>
            <a:r>
              <a:rPr 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仍然相信你恩手</a:t>
            </a:r>
            <a:endParaRPr 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525780" y="527685"/>
            <a:ext cx="9058910" cy="5048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3285490" y="3220085"/>
            <a:ext cx="851027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一年年的長大，一次次的切慕</a:t>
            </a:r>
            <a:endParaRPr 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</a:endParaRPr>
          </a:p>
          <a:p>
            <a:r>
              <a:rPr 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你都陪我，安慰我，憐憫我</a:t>
            </a:r>
            <a:endParaRPr 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10569575" y="955040"/>
            <a:ext cx="5022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2/6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525780" y="527685"/>
            <a:ext cx="9058910" cy="5048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3182620" y="2438400"/>
            <a:ext cx="875030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你說會陪我走過春夏秋冬</a:t>
            </a:r>
            <a:endParaRPr lang="en-US" sz="48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疼我，引導我，保護我！</a:t>
            </a:r>
          </a:p>
          <a:p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倚靠耶和華的人，什麼也不怕，</a:t>
            </a:r>
            <a:endParaRPr lang="en-US" sz="4800" b="1">
              <a:latin typeface="Microsoft JhengHei" panose="020B0604030504040204" charset="-120"/>
              <a:ea typeface="Microsoft JhengHei" panose="020B0604030504040204" charset="-120"/>
            </a:endParaRPr>
          </a:p>
          <a:p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倚靠耶和華，一個不撇下！</a:t>
            </a:r>
            <a:endParaRPr lang="en-US" sz="48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endParaRPr lang="en-US" sz="48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0236200" y="690245"/>
            <a:ext cx="12058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Chorus 3/6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Microsoft JhengHei</vt:lpstr>
      <vt:lpstr>Arial</vt:lpstr>
      <vt:lpstr>Calibri</vt:lpstr>
      <vt:lpstr>Calibri Light</vt:lpstr>
      <vt:lpstr>Office Theme</vt:lpstr>
      <vt:lpstr>尋找餘生的智慧   </vt:lpstr>
      <vt:lpstr>傳 道 書 7 : 8-10</vt:lpstr>
      <vt:lpstr>人生 七轉八起</vt:lpstr>
      <vt:lpstr>PowerPoint Presentation</vt:lpstr>
      <vt:lpstr>餘生的智慧</vt:lpstr>
      <vt:lpstr>耶 利 米 書 29 : 11 （CNVT)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尋找餘生的智慧</dc:title>
  <dc:creator>Michelle Fang</dc:creator>
  <cp:lastModifiedBy>Michelle Fang</cp:lastModifiedBy>
  <cp:revision>4</cp:revision>
  <dcterms:created xsi:type="dcterms:W3CDTF">2022-04-01T16:55:00Z</dcterms:created>
  <dcterms:modified xsi:type="dcterms:W3CDTF">2022-04-04T06:45:35Z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A5870EFA9EA24498B21596FD56926980</vt:lpwstr>
  </property>
  <property fmtid="{D5CDD505-2E9C-101B-9397-08002B2CF9AE}" pid="3" name="KSOProductBuildVer">
    <vt:lpwstr>1033-11.2.0.11042</vt:lpwstr>
  </property>
</Properties>
</file>