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80" r:id="rId4"/>
    <p:sldId id="258" r:id="rId5"/>
    <p:sldId id="259" r:id="rId6"/>
    <p:sldId id="261" r:id="rId7"/>
    <p:sldId id="281" r:id="rId8"/>
    <p:sldId id="282" r:id="rId9"/>
    <p:sldId id="283" r:id="rId10"/>
    <p:sldId id="28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1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4/17/2022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4/17/2022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4/17/2022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4/17/2022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4/17/2022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4/17/2022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4/17/2022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4/17/2022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4/17/2022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4/17/2022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4/17/2022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t>4/17/2022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680"/>
            <a:ext cx="9144000" cy="2597150"/>
          </a:xfrm>
        </p:spPr>
        <p:txBody>
          <a:bodyPr>
            <a:normAutofit fontScale="90000"/>
          </a:bodyPr>
          <a:lstStyle/>
          <a:p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永</a:t>
            </a:r>
            <a:r>
              <a:rPr lang="zh-CN" alt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生</a:t>
            </a: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與不朽</a:t>
            </a:r>
            <a:br>
              <a:rPr lang="en-US" sz="6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</a:b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Eternal vs Immortal</a:t>
            </a:r>
            <a:b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</a:br>
            <a:br>
              <a:rPr lang="en-US" sz="222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</a:b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2022復活節信息</a:t>
            </a: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  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265295"/>
            <a:ext cx="9144000" cy="1348740"/>
          </a:xfrm>
        </p:spPr>
        <p:txBody>
          <a:bodyPr/>
          <a:lstStyle/>
          <a:p>
            <a:r>
              <a:rPr lang="en-US" sz="3600" b="1" dirty="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路加福音24:1-9</a:t>
            </a:r>
          </a:p>
          <a:p>
            <a:endParaRPr lang="en-US" sz="3600" b="1" dirty="0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0320020" y="152400"/>
            <a:ext cx="1259840" cy="792480"/>
          </a:xfrm>
        </p:spPr>
        <p:txBody>
          <a:bodyPr/>
          <a:lstStyle/>
          <a:p>
            <a:r>
              <a:rPr lang="en-US" sz="4000"/>
              <a:t> </a:t>
            </a:r>
            <a:r>
              <a:rPr lang="en-US" sz="2400"/>
              <a:t>4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840105"/>
            <a:ext cx="8229600" cy="5789295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400" b="1" dirty="0" err="1">
                <a:latin typeface="Microsoft JhengHei" panose="020B0604030504040204" charset="-120"/>
                <a:ea typeface="Microsoft JhengHei" panose="020B0604030504040204" charset="-120"/>
              </a:rPr>
              <a:t>將來禧年，聖徒歡聚</a:t>
            </a:r>
            <a:r>
              <a:rPr lang="en-US" sz="4400" b="1" dirty="0">
                <a:latin typeface="Microsoft JhengHei" panose="020B0604030504040204" charset="-120"/>
                <a:ea typeface="Microsoft JhengHei" panose="020B0604030504040204" charset="-120"/>
              </a:rPr>
              <a:t>，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sz="4400" b="1" dirty="0" err="1">
                <a:latin typeface="Microsoft JhengHei" panose="020B0604030504040204" charset="-120"/>
                <a:ea typeface="Microsoft JhengHei" panose="020B0604030504040204" charset="-120"/>
              </a:rPr>
              <a:t>恩光愛誼千年</a:t>
            </a:r>
            <a:r>
              <a:rPr lang="en-US" sz="4400" b="1" dirty="0">
                <a:latin typeface="Microsoft JhengHei" panose="020B0604030504040204" charset="-120"/>
                <a:ea typeface="Microsoft JhengHei" panose="020B0604030504040204" charset="-120"/>
              </a:rPr>
              <a:t>；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sz="4400" b="1" dirty="0" err="1">
                <a:latin typeface="Microsoft JhengHei" panose="020B0604030504040204" charset="-120"/>
                <a:ea typeface="Microsoft JhengHei" panose="020B0604030504040204" charset="-120"/>
              </a:rPr>
              <a:t>喜樂頌讚，在父座前</a:t>
            </a:r>
            <a:r>
              <a:rPr lang="en-US" sz="4400" b="1" dirty="0">
                <a:latin typeface="Microsoft JhengHei" panose="020B0604030504040204" charset="-120"/>
                <a:ea typeface="Microsoft JhengHei" panose="020B0604030504040204" charset="-120"/>
              </a:rPr>
              <a:t>，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sz="4400" b="1" dirty="0" err="1">
                <a:latin typeface="Microsoft JhengHei" panose="020B0604030504040204" charset="-120"/>
                <a:ea typeface="Microsoft JhengHei" panose="020B0604030504040204" charset="-120"/>
              </a:rPr>
              <a:t>深望那日快現</a:t>
            </a:r>
            <a:r>
              <a:rPr lang="en-US" sz="4400" dirty="0">
                <a:latin typeface="Microsoft JhengHei" panose="020B0604030504040204" charset="-120"/>
                <a:ea typeface="Microsoft JhengHei" panose="020B0604030504040204" charset="-120"/>
              </a:rPr>
              <a:t>。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4000" dirty="0"/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sz="2800" dirty="0"/>
              <a:t>	When we've been here ten thousand years</a:t>
            </a:r>
            <a:br>
              <a:rPr lang="en-US" sz="2800" dirty="0"/>
            </a:br>
            <a:r>
              <a:rPr lang="en-US" sz="2800" dirty="0"/>
              <a:t>Bright shining as the sun.</a:t>
            </a:r>
            <a:br>
              <a:rPr lang="en-US" sz="2800" dirty="0"/>
            </a:br>
            <a:r>
              <a:rPr lang="en-US" sz="2800" dirty="0"/>
              <a:t>We've no less days to sing God's praise</a:t>
            </a:r>
            <a:br>
              <a:rPr lang="en-US" sz="2800" dirty="0"/>
            </a:br>
            <a:r>
              <a:rPr lang="en-US" sz="2800" dirty="0"/>
              <a:t>Than when we've first begun.</a:t>
            </a:r>
            <a:br>
              <a:rPr lang="en-US" sz="2800" dirty="0"/>
            </a:br>
            <a:endParaRPr lang="en-U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3280"/>
          </a:xfrm>
        </p:spPr>
        <p:txBody>
          <a:bodyPr/>
          <a:lstStyle/>
          <a:p>
            <a:r>
              <a:rPr lang="en-US" b="1" u="sng" dirty="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路加福音24:1-9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815" y="1446530"/>
            <a:ext cx="11538585" cy="473075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1七 日 的 頭 一 日 ， 黎 明 的 時 候 ， 那 些 婦 女 帶 著 所 預 備 的 香 料 來 到 墳 墓 前 ，</a:t>
            </a:r>
          </a:p>
          <a:p>
            <a:pPr marL="0" indent="0">
              <a:buNone/>
            </a:pPr>
            <a:r>
              <a:rPr lang="en-US" sz="44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2 看 見 石 頭 已 經 從 墳 墓 輥 開 了 ，</a:t>
            </a:r>
          </a:p>
          <a:p>
            <a:pPr marL="0" indent="0">
              <a:buNone/>
            </a:pPr>
            <a:r>
              <a:rPr lang="en-US" sz="44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3 他 們 就 進 去 ， 只 是 不 見 主 耶 穌 的 身 體 。</a:t>
            </a:r>
          </a:p>
          <a:p>
            <a:pPr marL="0" indent="0">
              <a:buNone/>
            </a:pPr>
            <a:r>
              <a:rPr lang="en-US" sz="44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4 正 在 猜 疑 之 間 ， 忽 然 有 兩 個 人 站 在 旁 邊 ， 衣 服 放 光 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64185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2105" y="1124585"/>
            <a:ext cx="11447145" cy="55702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5 婦 女 們 驚 怕 ， 將 臉 伏 地 。 那 兩 個 人 就 對 他 們 說 ： 為 甚 麼 在 死 人 中 找 活 人 呢 ？</a:t>
            </a:r>
          </a:p>
          <a:p>
            <a:pPr marL="0" indent="0">
              <a:buNone/>
            </a:pPr>
            <a:r>
              <a:rPr lang="en-US" sz="40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6 他 不 在 這 裡 ， 已 經 復 活 了 。 當 記 念 他 還 在 加 利 利 的 時 候 怎 樣 告 訴 你 們 ，</a:t>
            </a:r>
          </a:p>
          <a:p>
            <a:pPr marL="0" indent="0">
              <a:buNone/>
            </a:pPr>
            <a:r>
              <a:rPr lang="en-US" sz="40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7 說 ： 人 子 必 須 被 交 在 罪 人 手 裡 ， 釘 在 十 字 架 上 ， 第 三 日 復 活 。</a:t>
            </a:r>
          </a:p>
          <a:p>
            <a:pPr marL="0" indent="0">
              <a:buNone/>
            </a:pPr>
            <a:r>
              <a:rPr lang="en-US" sz="40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8 他 們 就 想 起 耶 穌 的 話 來 ，</a:t>
            </a:r>
          </a:p>
          <a:p>
            <a:pPr marL="0" indent="0">
              <a:buNone/>
            </a:pPr>
            <a:r>
              <a:rPr lang="en-US" sz="40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9 便 從 墳 墓 那 裡 回 去 ， 把 這 一 切 事 告 訴 十 一 個 使 徒 和 其 餘 的 人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2743200" y="4422775"/>
            <a:ext cx="9144000" cy="742950"/>
          </a:xfrm>
        </p:spPr>
        <p:txBody>
          <a:bodyPr/>
          <a:lstStyle/>
          <a:p>
            <a:r>
              <a:rPr lang="en-US" sz="36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何西阿書 6:6</a:t>
            </a:r>
          </a:p>
        </p:txBody>
      </p:sp>
      <p:pic>
        <p:nvPicPr>
          <p:cNvPr id="2" name="Picture 1"/>
          <p:cNvPicPr/>
          <p:nvPr/>
        </p:nvPicPr>
        <p:blipFill>
          <a:blip r:embed="rId2"/>
          <a:stretch>
            <a:fillRect/>
          </a:stretch>
        </p:blipFill>
        <p:spPr>
          <a:xfrm>
            <a:off x="662305" y="455295"/>
            <a:ext cx="4942840" cy="296735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Text Box 2"/>
          <p:cNvSpPr txBox="1"/>
          <p:nvPr/>
        </p:nvSpPr>
        <p:spPr>
          <a:xfrm>
            <a:off x="3968115" y="2244090"/>
            <a:ext cx="6888480" cy="14452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4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sym typeface="+mn-ea"/>
              </a:rPr>
              <a:t>我喜愛良善，不喜愛祭祀；</a:t>
            </a:r>
          </a:p>
          <a:p>
            <a:pPr algn="l"/>
            <a:r>
              <a:rPr lang="en-US" sz="4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sym typeface="+mn-ea"/>
              </a:rPr>
              <a:t>喜愛認識神，勝於燔祭。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Picture 99"/>
          <p:cNvPicPr/>
          <p:nvPr/>
        </p:nvPicPr>
        <p:blipFill>
          <a:blip r:embed="rId2"/>
          <a:stretch>
            <a:fillRect/>
          </a:stretch>
        </p:blipFill>
        <p:spPr>
          <a:xfrm>
            <a:off x="652145" y="550545"/>
            <a:ext cx="6021705" cy="394398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Title 3"/>
          <p:cNvSpPr>
            <a:spLocks noGrp="1"/>
          </p:cNvSpPr>
          <p:nvPr/>
        </p:nvSpPr>
        <p:spPr>
          <a:xfrm>
            <a:off x="4531360" y="2480310"/>
            <a:ext cx="6957695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用寬闊的心擁抱</a:t>
            </a:r>
          </a:p>
          <a:p>
            <a:r>
              <a:rPr lang="en-US" sz="6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每一個罪人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23290"/>
          </a:xfrm>
        </p:spPr>
        <p:txBody>
          <a:bodyPr>
            <a:normAutofit/>
          </a:bodyPr>
          <a:lstStyle/>
          <a:p>
            <a:pPr algn="ctr"/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 Enligtenment &amp; Inspiration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ctr">
              <a:buAutoNum type="arabicPeriod"/>
            </a:pPr>
            <a:r>
              <a:rPr lang="en-US" altLang="zh-CN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 </a:t>
            </a:r>
            <a:r>
              <a:rPr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真理</a:t>
            </a:r>
            <a:r>
              <a:rPr lang="zh-CN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與宗教</a:t>
            </a:r>
            <a:r>
              <a:rPr lang="en-US" altLang="zh-CN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 </a:t>
            </a:r>
            <a:endParaRPr lang="zh-CN" altLang="en-US" sz="4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  <a:sym typeface="+mn-ea"/>
            </a:endParaRPr>
          </a:p>
          <a:p>
            <a:pPr marL="514350" indent="-514350" algn="ctr">
              <a:buAutoNum type="arabicPeriod"/>
            </a:pPr>
            <a:r>
              <a:rPr lang="en-US" altLang="zh-CN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 </a:t>
            </a:r>
            <a:r>
              <a:rPr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信仰的歷程</a:t>
            </a:r>
            <a:r>
              <a:rPr lang="en-US" altLang="zh-CN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 </a:t>
            </a:r>
            <a:endParaRPr lang="zh-CN" altLang="en-US" sz="4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  <a:sym typeface="+mn-ea"/>
            </a:endParaRPr>
          </a:p>
          <a:p>
            <a:pPr marL="514350" indent="-514350" algn="ctr">
              <a:buAutoNum type="arabicPeriod"/>
            </a:pPr>
            <a:r>
              <a:rPr lang="en-US" altLang="zh-CN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  </a:t>
            </a:r>
            <a:r>
              <a:rPr lang="zh-CN" altLang="en-US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啟示與亮光</a:t>
            </a:r>
            <a:br>
              <a:rPr lang="zh-CN" altLang="en-US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</a:br>
            <a:endParaRPr lang="en-US" sz="4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wheel spokes="8"/>
      </p:transition>
    </mc:Choice>
    <mc:Fallback xmlns="">
      <p:transition spd="slow">
        <p:wheel spokes="8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28600"/>
            <a:ext cx="9631680" cy="762000"/>
          </a:xfrm>
        </p:spPr>
        <p:txBody>
          <a:bodyPr>
            <a:normAutofit/>
          </a:bodyPr>
          <a:lstStyle/>
          <a:p>
            <a:r>
              <a:rPr lang="en-US" sz="3600" b="1" u="sng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奇異恩典 Amazing Grace</a:t>
            </a:r>
            <a:r>
              <a:rPr lang="en-US" sz="40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 		</a:t>
            </a:r>
            <a:r>
              <a:rPr lang="en-US" sz="20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John Newton (1779)</a:t>
            </a:r>
            <a:r>
              <a:rPr lang="en-US" sz="40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 </a:t>
            </a:r>
            <a:r>
              <a:rPr lang="en-US" sz="24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1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1295400"/>
            <a:ext cx="8763000" cy="5334000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US" sz="4400" dirty="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	</a:t>
            </a:r>
            <a:r>
              <a:rPr lang="en-US" sz="4400" b="1" dirty="0" err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奇異恩典，何等甘甜</a:t>
            </a:r>
            <a:r>
              <a:rPr lang="en-US" sz="4400" b="1" dirty="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，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sz="4400" b="1" dirty="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	</a:t>
            </a:r>
            <a:r>
              <a:rPr lang="en-US" sz="4400" b="1" dirty="0" err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我罪巳得赦免</a:t>
            </a:r>
            <a:r>
              <a:rPr lang="en-US" sz="4400" b="1" dirty="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；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sz="4400" b="1" dirty="0" err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前我失喪，今被尋回</a:t>
            </a:r>
            <a:r>
              <a:rPr lang="en-US" sz="4400" b="1" dirty="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，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sz="4400" b="1" dirty="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	</a:t>
            </a:r>
            <a:r>
              <a:rPr lang="en-US" sz="4400" b="1" dirty="0" err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瞎眼今得看見</a:t>
            </a:r>
            <a:r>
              <a:rPr lang="en-US" sz="4400" b="1" dirty="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。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4000" b="1" dirty="0"/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sz="2800" dirty="0"/>
              <a:t>Amazing Grace, how sweet the sound,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sz="2800" dirty="0"/>
              <a:t>That saved a wretch like me.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sz="2800" dirty="0"/>
              <a:t>I once was lost but now am found,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sz="2800" dirty="0"/>
              <a:t>Was blind, but now I see.</a:t>
            </a:r>
            <a:endParaRPr lang="en-US" sz="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0780395" y="304800"/>
            <a:ext cx="534670" cy="635635"/>
          </a:xfrm>
        </p:spPr>
        <p:txBody>
          <a:bodyPr>
            <a:normAutofit fontScale="90000"/>
          </a:bodyPr>
          <a:lstStyle/>
          <a:p>
            <a:r>
              <a:rPr lang="en-US"/>
              <a:t> </a:t>
            </a:r>
            <a:r>
              <a:rPr lang="en-US" sz="2800"/>
              <a:t>2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1143000"/>
            <a:ext cx="8610600" cy="5562600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400" b="1" dirty="0" err="1">
                <a:latin typeface="Microsoft JhengHei" panose="020B0604030504040204" charset="-120"/>
                <a:ea typeface="Microsoft JhengHei" panose="020B0604030504040204" charset="-120"/>
              </a:rPr>
              <a:t>如此恩典，使我敬畏</a:t>
            </a:r>
            <a:r>
              <a:rPr lang="en-US" sz="4400" b="1" dirty="0">
                <a:latin typeface="Microsoft JhengHei" panose="020B0604030504040204" charset="-120"/>
                <a:ea typeface="Microsoft JhengHei" panose="020B0604030504040204" charset="-120"/>
              </a:rPr>
              <a:t>，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sz="4400" b="1" dirty="0" err="1">
                <a:latin typeface="Microsoft JhengHei" panose="020B0604030504040204" charset="-120"/>
                <a:ea typeface="Microsoft JhengHei" panose="020B0604030504040204" charset="-120"/>
              </a:rPr>
              <a:t>使我心得安慰</a:t>
            </a:r>
            <a:r>
              <a:rPr lang="en-US" sz="4400" b="1" dirty="0">
                <a:latin typeface="Microsoft JhengHei" panose="020B0604030504040204" charset="-120"/>
                <a:ea typeface="Microsoft JhengHei" panose="020B0604030504040204" charset="-120"/>
              </a:rPr>
              <a:t>；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sz="4400" b="1" dirty="0" err="1">
                <a:latin typeface="Microsoft JhengHei" panose="020B0604030504040204" charset="-120"/>
                <a:ea typeface="Microsoft JhengHei" panose="020B0604030504040204" charset="-120"/>
              </a:rPr>
              <a:t>初信之時，即蒙恩惠</a:t>
            </a:r>
            <a:r>
              <a:rPr lang="en-US" sz="4400" b="1" dirty="0">
                <a:latin typeface="Microsoft JhengHei" panose="020B0604030504040204" charset="-120"/>
                <a:ea typeface="Microsoft JhengHei" panose="020B0604030504040204" charset="-120"/>
              </a:rPr>
              <a:t>，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sz="4400" b="1" dirty="0" err="1">
                <a:latin typeface="Microsoft JhengHei" panose="020B0604030504040204" charset="-120"/>
                <a:ea typeface="Microsoft JhengHei" panose="020B0604030504040204" charset="-120"/>
              </a:rPr>
              <a:t>真是何等寶貴</a:t>
            </a:r>
            <a:r>
              <a:rPr lang="en-US" sz="4400" dirty="0">
                <a:latin typeface="Microsoft JhengHei" panose="020B0604030504040204" charset="-120"/>
                <a:ea typeface="Microsoft JhengHei" panose="020B0604030504040204" charset="-120"/>
              </a:rPr>
              <a:t>！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4000" dirty="0"/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dirty="0" err="1"/>
              <a:t>T'was</a:t>
            </a:r>
            <a:r>
              <a:rPr lang="en-US" dirty="0"/>
              <a:t> Grace that taught my heart to fear.</a:t>
            </a:r>
            <a:br>
              <a:rPr lang="en-US" dirty="0"/>
            </a:br>
            <a:r>
              <a:rPr lang="en-US" dirty="0"/>
              <a:t>And Grace, my fears relieved.</a:t>
            </a:r>
            <a:br>
              <a:rPr lang="en-US" dirty="0"/>
            </a:br>
            <a:r>
              <a:rPr lang="en-US" dirty="0"/>
              <a:t>How precious did that Grace appear</a:t>
            </a:r>
            <a:br>
              <a:rPr lang="en-US" dirty="0"/>
            </a:br>
            <a:r>
              <a:rPr lang="en-US" dirty="0"/>
              <a:t>The hour I first believed.</a:t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0502900" y="274955"/>
            <a:ext cx="822960" cy="868045"/>
          </a:xfrm>
        </p:spPr>
        <p:txBody>
          <a:bodyPr/>
          <a:lstStyle/>
          <a:p>
            <a:r>
              <a:rPr lang="en-US" sz="4000"/>
              <a:t> </a:t>
            </a:r>
            <a:r>
              <a:rPr lang="en-US" sz="2400"/>
              <a:t>3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295400"/>
            <a:ext cx="8229600" cy="5410200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400" b="1" dirty="0" err="1">
                <a:latin typeface="Microsoft JhengHei" panose="020B0604030504040204" charset="-120"/>
                <a:ea typeface="Microsoft JhengHei" panose="020B0604030504040204" charset="-120"/>
              </a:rPr>
              <a:t>許多危險，試煉網羅</a:t>
            </a:r>
            <a:r>
              <a:rPr lang="en-US" sz="4400" b="1" dirty="0">
                <a:latin typeface="Microsoft JhengHei" panose="020B0604030504040204" charset="-120"/>
                <a:ea typeface="Microsoft JhengHei" panose="020B0604030504040204" charset="-120"/>
              </a:rPr>
              <a:t>，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sz="4400" b="1" dirty="0" err="1">
                <a:latin typeface="Microsoft JhengHei" panose="020B0604030504040204" charset="-120"/>
                <a:ea typeface="Microsoft JhengHei" panose="020B0604030504040204" charset="-120"/>
              </a:rPr>
              <a:t>我巳安然經過</a:t>
            </a:r>
            <a:r>
              <a:rPr lang="en-US" sz="4400" b="1" dirty="0">
                <a:latin typeface="Microsoft JhengHei" panose="020B0604030504040204" charset="-120"/>
                <a:ea typeface="Microsoft JhengHei" panose="020B0604030504040204" charset="-120"/>
              </a:rPr>
              <a:t>；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sz="4400" b="1" dirty="0" err="1">
                <a:latin typeface="Microsoft JhengHei" panose="020B0604030504040204" charset="-120"/>
                <a:ea typeface="Microsoft JhengHei" panose="020B0604030504040204" charset="-120"/>
              </a:rPr>
              <a:t>靠主恩典，安全不怕</a:t>
            </a:r>
            <a:r>
              <a:rPr lang="en-US" sz="4400" b="1" dirty="0">
                <a:latin typeface="Microsoft JhengHei" panose="020B0604030504040204" charset="-120"/>
                <a:ea typeface="Microsoft JhengHei" panose="020B0604030504040204" charset="-120"/>
              </a:rPr>
              <a:t>，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sz="4400" b="1" dirty="0" err="1">
                <a:latin typeface="Microsoft JhengHei" panose="020B0604030504040204" charset="-120"/>
                <a:ea typeface="Microsoft JhengHei" panose="020B0604030504040204" charset="-120"/>
              </a:rPr>
              <a:t>更引導我歸家</a:t>
            </a:r>
            <a:r>
              <a:rPr lang="en-US" sz="4400" dirty="0">
                <a:latin typeface="Microsoft JhengHei" panose="020B0604030504040204" charset="-120"/>
                <a:ea typeface="Microsoft JhengHei" panose="020B0604030504040204" charset="-120"/>
              </a:rPr>
              <a:t>。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dirty="0"/>
          </a:p>
          <a:p>
            <a:pPr lvl="0" algn="ctr">
              <a:lnSpc>
                <a:spcPct val="90000"/>
              </a:lnSpc>
              <a:buNone/>
            </a:pPr>
            <a:r>
              <a:rPr lang="en-US" dirty="0"/>
              <a:t>	Through many dangers, toils and snares</a:t>
            </a:r>
            <a:br>
              <a:rPr lang="en-US" dirty="0"/>
            </a:br>
            <a:r>
              <a:rPr lang="en-US" dirty="0"/>
              <a:t>I have already come;</a:t>
            </a:r>
            <a:br>
              <a:rPr lang="en-US" dirty="0"/>
            </a:br>
            <a:r>
              <a:rPr lang="en-US" dirty="0" err="1"/>
              <a:t>'Tis</a:t>
            </a:r>
            <a:r>
              <a:rPr lang="en-US" dirty="0"/>
              <a:t> Grace that brought me safe thus far</a:t>
            </a:r>
            <a:br>
              <a:rPr lang="en-US" dirty="0"/>
            </a:br>
            <a:r>
              <a:rPr lang="en-US" dirty="0"/>
              <a:t>and Grace will lead me home.</a:t>
            </a:r>
            <a:br>
              <a:rPr lang="en-US"/>
            </a:b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462</Words>
  <Application>Microsoft Office PowerPoint</Application>
  <PresentationFormat>Widescreen</PresentationFormat>
  <Paragraphs>52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Microsoft JhengHei</vt:lpstr>
      <vt:lpstr>Arial</vt:lpstr>
      <vt:lpstr>Calibri</vt:lpstr>
      <vt:lpstr>Calibri Light</vt:lpstr>
      <vt:lpstr>Office Theme</vt:lpstr>
      <vt:lpstr>永生與不朽 Eternal vs Immortal  2022復活節信息   </vt:lpstr>
      <vt:lpstr>路加福音24:1-9</vt:lpstr>
      <vt:lpstr>PowerPoint Presentation</vt:lpstr>
      <vt:lpstr>PowerPoint Presentation</vt:lpstr>
      <vt:lpstr>PowerPoint Presentation</vt:lpstr>
      <vt:lpstr> Enligtenment &amp; Inspiration</vt:lpstr>
      <vt:lpstr>奇異恩典 Amazing Grace   John Newton (1779) 1</vt:lpstr>
      <vt:lpstr> 2</vt:lpstr>
      <vt:lpstr> 3</vt:lpstr>
      <vt:lpstr> 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尋找餘生的智慧</dc:title>
  <dc:creator>Michelle Fang</dc:creator>
  <cp:lastModifiedBy>Michelle Fang</cp:lastModifiedBy>
  <cp:revision>9</cp:revision>
  <dcterms:created xsi:type="dcterms:W3CDTF">2022-04-01T16:55:00Z</dcterms:created>
  <dcterms:modified xsi:type="dcterms:W3CDTF">2022-04-18T05:08:43Z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4BE90A6B8AC24577BF86A3E9E1CD8608</vt:lpwstr>
  </property>
  <property fmtid="{D5CDD505-2E9C-101B-9397-08002B2CF9AE}" pid="3" name="KSOProductBuildVer">
    <vt:lpwstr>1033-11.2.0.11074</vt:lpwstr>
  </property>
</Properties>
</file>