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0" r:id="rId4"/>
    <p:sldId id="288" r:id="rId5"/>
    <p:sldId id="289" r:id="rId6"/>
    <p:sldId id="258" r:id="rId7"/>
    <p:sldId id="259" r:id="rId8"/>
    <p:sldId id="296" r:id="rId9"/>
    <p:sldId id="293" r:id="rId10"/>
    <p:sldId id="294" r:id="rId11"/>
    <p:sldId id="295" r:id="rId12"/>
    <p:sldId id="29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2597150"/>
          </a:xfrm>
        </p:spPr>
        <p:txBody>
          <a:bodyPr>
            <a:normAutofit/>
          </a:bodyPr>
          <a:lstStyle/>
          <a:p>
            <a:r>
              <a:rPr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香膏玉瓶</a:t>
            </a:r>
            <a:b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信仰的珍貴價值 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5295"/>
            <a:ext cx="9144000" cy="1348740"/>
          </a:xfrm>
        </p:spPr>
        <p:txBody>
          <a:bodyPr/>
          <a:lstStyle/>
          <a:p>
            <a:r>
              <a:rPr lang="en-US" sz="3600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路加福音 </a:t>
            </a:r>
            <a:r>
              <a:rPr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7：36-43</a:t>
            </a:r>
            <a:endParaRPr lang="en-US" sz="3600" b="1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endParaRPr lang="en-US" sz="3600" b="1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4096" descr="EW01_editable_16x9.00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12700">
            <a:noFill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5120" descr="EW01_editable_16x9.00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12700">
            <a:noFill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280"/>
          </a:xfrm>
        </p:spPr>
        <p:txBody>
          <a:bodyPr>
            <a:normAutofit/>
          </a:bodyPr>
          <a:lstStyle/>
          <a:p>
            <a:r>
              <a:rPr lang="en-US" b="1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路加福音 </a:t>
            </a:r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7：36-43</a:t>
            </a:r>
            <a:endParaRPr lang="en-US" b="1" u="sng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15" y="1446530"/>
            <a:ext cx="11538585" cy="4730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36 有一個法利賽人請耶穌和他吃飯，耶穌就到法利賽人家裡去坐席。 </a:t>
            </a: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37 那城裡有一個女人，是個罪人，知道耶穌在法利賽人家裡坐席，就拿著盛香膏的玉瓶，</a:t>
            </a: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38 站在耶穌背後，挨著他的腳哭，眼淚濕了耶穌的腳，就用自己的頭髮擦乾，又用嘴連連親他的腳，把香膏抹上。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4185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5" y="1124585"/>
            <a:ext cx="11447145" cy="5570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39 請耶穌的法利賽人看見這事，心裡說：「這人若是先知，必知道摸他的是誰，是個怎樣的女人，乃是個罪人！」 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40 耶穌對他說：「西門，我有句話要對你說。」西門說：「夫子，請說。」 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41 耶穌說：「一個債主有兩個人欠他的債，一個欠五十兩銀子，一個欠五兩銀子。 </a:t>
            </a:r>
          </a:p>
          <a:p>
            <a:pPr marL="0" indent="0">
              <a:buNone/>
            </a:pPr>
            <a:endParaRPr lang="en-US" sz="48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42 因為他們無力償還，債主就開恩免了他們兩個人的債。這兩個人哪一個更愛他呢？」 </a:t>
            </a:r>
          </a:p>
          <a:p>
            <a:pPr marL="0" indent="0">
              <a:buNone/>
            </a:pP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43 西門回答說：「我想是那多得恩免的人。」耶穌說：「你斷的不錯。」</a:t>
            </a:r>
            <a:endParaRPr lang="en-US" sz="4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20340" y="4399280"/>
            <a:ext cx="9144000" cy="742950"/>
          </a:xfrm>
        </p:spPr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Inspiration</a:t>
            </a:r>
            <a:endParaRPr lang="en-US" sz="36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662305" y="45529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968115" y="2244090"/>
            <a:ext cx="74980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到底誰欠的多、誰得的多？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43200" y="4422775"/>
            <a:ext cx="9144000" cy="742950"/>
          </a:xfrm>
        </p:spPr>
        <p:txBody>
          <a:bodyPr/>
          <a:lstStyle/>
          <a:p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Inspiration</a:t>
            </a:r>
            <a:endParaRPr lang="en-US" sz="36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662305" y="45529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3968115" y="2244090"/>
            <a:ext cx="8107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對生命的尊重、對靈魂的憐憫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652145" y="550545"/>
            <a:ext cx="6021705" cy="3943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itle 3"/>
          <p:cNvSpPr>
            <a:spLocks noGrp="1"/>
          </p:cNvSpPr>
          <p:nvPr/>
        </p:nvSpPr>
        <p:spPr>
          <a:xfrm>
            <a:off x="5220970" y="2480310"/>
            <a:ext cx="6268085" cy="1882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神恩是公平的</a:t>
            </a:r>
            <a:endParaRPr lang="en-U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6" name="Subtitle 5"/>
          <p:cNvSpPr>
            <a:spLocks noGrp="1"/>
          </p:cNvSpPr>
          <p:nvPr/>
        </p:nvSpPr>
        <p:spPr>
          <a:xfrm>
            <a:off x="2720340" y="4399280"/>
            <a:ext cx="9144000" cy="742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Inspiration</a:t>
            </a:r>
            <a:endParaRPr lang="en-US" sz="36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652145" y="550545"/>
            <a:ext cx="6021705" cy="39439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itle 3"/>
          <p:cNvSpPr>
            <a:spLocks noGrp="1"/>
          </p:cNvSpPr>
          <p:nvPr/>
        </p:nvSpPr>
        <p:spPr>
          <a:xfrm>
            <a:off x="5243830" y="1525270"/>
            <a:ext cx="6268085" cy="1145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信仰的價值</a:t>
            </a:r>
          </a:p>
        </p:txBody>
      </p:sp>
      <p:sp>
        <p:nvSpPr>
          <p:cNvPr id="6" name="Subtitle 5"/>
          <p:cNvSpPr>
            <a:spLocks noGrp="1"/>
          </p:cNvSpPr>
          <p:nvPr/>
        </p:nvSpPr>
        <p:spPr>
          <a:xfrm>
            <a:off x="2708910" y="3514725"/>
            <a:ext cx="9144000" cy="16046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神要給你的</a:t>
            </a:r>
            <a:r>
              <a:rPr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是最珍貴的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你付出的</a:t>
            </a:r>
            <a:r>
              <a:rPr lang="zh-CN" alt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也是最珍貴的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3072" descr="EW01_editable_16x9.00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12700">
            <a:noFill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Microsoft JhengHei</vt:lpstr>
      <vt:lpstr>Arial</vt:lpstr>
      <vt:lpstr>Calibri</vt:lpstr>
      <vt:lpstr>Calibri Light</vt:lpstr>
      <vt:lpstr>Office Theme</vt:lpstr>
      <vt:lpstr>香膏玉瓶 信仰的珍貴價值    </vt:lpstr>
      <vt:lpstr>路加福音 7：36-43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尋找餘生的智慧</dc:title>
  <dc:creator>Michelle Fang</dc:creator>
  <cp:lastModifiedBy>Michelle Fang</cp:lastModifiedBy>
  <cp:revision>12</cp:revision>
  <dcterms:created xsi:type="dcterms:W3CDTF">2022-04-01T16:55:00Z</dcterms:created>
  <dcterms:modified xsi:type="dcterms:W3CDTF">2022-05-02T06:59:23Z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592CCC89795F43D49BA6388291407C3F</vt:lpwstr>
  </property>
  <property fmtid="{D5CDD505-2E9C-101B-9397-08002B2CF9AE}" pid="3" name="KSOProductBuildVer">
    <vt:lpwstr>1033-11.2.0.11074</vt:lpwstr>
  </property>
</Properties>
</file>