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1" r:id="rId3"/>
    <p:sldId id="257" r:id="rId4"/>
    <p:sldId id="280" r:id="rId5"/>
    <p:sldId id="289" r:id="rId6"/>
    <p:sldId id="258" r:id="rId7"/>
    <p:sldId id="259" r:id="rId8"/>
    <p:sldId id="288" r:id="rId9"/>
    <p:sldId id="303" r:id="rId10"/>
    <p:sldId id="304" r:id="rId11"/>
    <p:sldId id="306" r:id="rId12"/>
    <p:sldId id="296" r:id="rId13"/>
    <p:sldId id="311" r:id="rId14"/>
    <p:sldId id="312" r:id="rId15"/>
    <p:sldId id="313" r:id="rId16"/>
    <p:sldId id="31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2597150"/>
          </a:xfrm>
        </p:spPr>
        <p:txBody>
          <a:bodyPr>
            <a:normAutofit/>
          </a:bodyPr>
          <a:lstStyle/>
          <a:p>
            <a:r>
              <a:rPr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百善孝為先   </a:t>
            </a:r>
            <a:b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</a:br>
            <a:r>
              <a:rPr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2022母親節信息</a:t>
            </a:r>
            <a:r>
              <a:rPr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65295"/>
            <a:ext cx="9144000" cy="1348740"/>
          </a:xfrm>
        </p:spPr>
        <p:txBody>
          <a:bodyPr/>
          <a:lstStyle/>
          <a:p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約翰</a:t>
            </a:r>
            <a:r>
              <a:rPr 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福音</a:t>
            </a:r>
            <a:r>
              <a:rPr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19：25-27</a:t>
            </a:r>
          </a:p>
          <a:p>
            <a:r>
              <a:rPr 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提摩太前書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5</a:t>
            </a: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SimSun" panose="02010600030101010101" pitchFamily="2" charset="-122"/>
                <a:cs typeface="Microsoft JhengHei" panose="020B0604030504040204" charset="-120"/>
                <a:sym typeface="+mn-ea"/>
              </a:rPr>
              <a:t>：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SimSun" panose="02010600030101010101" pitchFamily="2" charset="-122"/>
                <a:cs typeface="Microsoft JhengHei" panose="020B0604030504040204" charset="-120"/>
                <a:sym typeface="+mn-ea"/>
              </a:rPr>
              <a:t>4</a:t>
            </a: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SimSun" panose="02010600030101010101" pitchFamily="2" charset="-122"/>
                <a:cs typeface="Microsoft JhengHei" panose="020B0604030504040204" charset="-120"/>
                <a:sym typeface="+mn-ea"/>
              </a:rPr>
              <a:t>，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SimSun" panose="02010600030101010101" pitchFamily="2" charset="-122"/>
                <a:cs typeface="Microsoft JhengHei" panose="020B0604030504040204" charset="-120"/>
                <a:sym typeface="+mn-ea"/>
              </a:rPr>
              <a:t>8</a:t>
            </a:r>
            <a:endParaRPr lang="en-US" sz="3600" dirty="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  <a:p>
            <a:endParaRPr lang="en-US" sz="3600" dirty="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52145" y="550545"/>
            <a:ext cx="6021705" cy="394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3"/>
          <p:cNvSpPr>
            <a:spLocks noGrp="1"/>
          </p:cNvSpPr>
          <p:nvPr/>
        </p:nvSpPr>
        <p:spPr>
          <a:xfrm>
            <a:off x="4358640" y="2487930"/>
            <a:ext cx="7505065" cy="1882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人生劇本是上帝親自寫的</a:t>
            </a:r>
          </a:p>
        </p:txBody>
      </p:sp>
      <p:sp>
        <p:nvSpPr>
          <p:cNvPr id="6" name="Subtitle 5"/>
          <p:cNvSpPr>
            <a:spLocks noGrp="1"/>
          </p:cNvSpPr>
          <p:nvPr/>
        </p:nvSpPr>
        <p:spPr>
          <a:xfrm>
            <a:off x="2720340" y="4871085"/>
            <a:ext cx="9144000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Inspiration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52145" y="550545"/>
            <a:ext cx="6021705" cy="394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3"/>
          <p:cNvSpPr>
            <a:spLocks noGrp="1"/>
          </p:cNvSpPr>
          <p:nvPr/>
        </p:nvSpPr>
        <p:spPr>
          <a:xfrm>
            <a:off x="5865495" y="1751965"/>
            <a:ext cx="5434965" cy="1882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親情的犧牲</a:t>
            </a:r>
          </a:p>
        </p:txBody>
      </p:sp>
      <p:sp>
        <p:nvSpPr>
          <p:cNvPr id="6" name="Subtitle 5"/>
          <p:cNvSpPr>
            <a:spLocks noGrp="1"/>
          </p:cNvSpPr>
          <p:nvPr/>
        </p:nvSpPr>
        <p:spPr>
          <a:xfrm>
            <a:off x="2720340" y="4871085"/>
            <a:ext cx="9144000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Inspiration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52145" y="550545"/>
            <a:ext cx="6021705" cy="394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3"/>
          <p:cNvSpPr>
            <a:spLocks noGrp="1"/>
          </p:cNvSpPr>
          <p:nvPr/>
        </p:nvSpPr>
        <p:spPr>
          <a:xfrm>
            <a:off x="5243830" y="1525270"/>
            <a:ext cx="6268085" cy="1145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信仰的價值</a:t>
            </a:r>
          </a:p>
        </p:txBody>
      </p:sp>
      <p:sp>
        <p:nvSpPr>
          <p:cNvPr id="6" name="Subtitle 5"/>
          <p:cNvSpPr>
            <a:spLocks noGrp="1"/>
          </p:cNvSpPr>
          <p:nvPr/>
        </p:nvSpPr>
        <p:spPr>
          <a:xfrm>
            <a:off x="2708910" y="3514725"/>
            <a:ext cx="9144000" cy="16046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神所給你的</a:t>
            </a:r>
            <a:r>
              <a:rPr lang="zh-CN" alt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是最珍貴的</a:t>
            </a:r>
            <a:endParaRPr lang="zh-CN" altLang="en-US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  <a:p>
            <a:r>
              <a:rPr lang="zh-CN" alt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你付出的</a:t>
            </a:r>
            <a:r>
              <a:rPr lang="zh-CN" alt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也是最珍貴的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3072" descr="PW02_editable_16x9.0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4096" descr="PW02_editable_16x9.02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120" descr="PW02_editable_16x9.02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6144" descr="PW02_editable_16x9.0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20340" y="4399280"/>
            <a:ext cx="9144000" cy="742950"/>
          </a:xfrm>
        </p:spPr>
        <p:txBody>
          <a:bodyPr/>
          <a:lstStyle/>
          <a:p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Inspiration</a:t>
            </a: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62305" y="455295"/>
            <a:ext cx="4942840" cy="2967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3968115" y="2244090"/>
            <a:ext cx="70497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你想念你的母親嗎？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280"/>
          </a:xfrm>
        </p:spPr>
        <p:txBody>
          <a:bodyPr>
            <a:normAutofit/>
          </a:bodyPr>
          <a:lstStyle/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約翰</a:t>
            </a:r>
            <a:r>
              <a:rPr 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福音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 19：25-27</a:t>
            </a:r>
            <a:endParaRPr lang="en-US" b="1" u="sng" dirty="0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815" y="1446530"/>
            <a:ext cx="11538585" cy="4730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25 站在耶穌十字架旁邊的，有他母親與他母親的姐妹，並革羅罷的妻子馬利亞和抹大拉的馬利亞。 </a:t>
            </a:r>
          </a:p>
          <a:p>
            <a:pPr marL="0" indent="0">
              <a:buNone/>
            </a:pP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26 耶穌見母親和他所愛的那門徒站在旁邊，就對他母親說：「</a:t>
            </a: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母親，看，你的兒子</a:t>
            </a: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！」 </a:t>
            </a:r>
          </a:p>
          <a:p>
            <a:pPr marL="0" indent="0">
              <a:buNone/>
            </a:pP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27 又對那門徒說：「看，你的母親！」從此，那門徒就接她到自己家裡去了。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提摩太前書5：4、8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095" y="1123315"/>
            <a:ext cx="11964670" cy="5571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4</a:t>
            </a: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若寡婦有兒女，或有孫子孫女，</a:t>
            </a:r>
            <a:r>
              <a:rPr lang="en-US" sz="44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便叫他們</a:t>
            </a: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先</a:t>
            </a:r>
            <a:r>
              <a:rPr lang="en-US" sz="44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在自己家中</a:t>
            </a:r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學著行孝，報答親恩</a:t>
            </a:r>
            <a:r>
              <a:rPr lang="en-US" sz="44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，</a:t>
            </a:r>
            <a:r>
              <a:rPr lang="en-US" sz="4400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因為這在上帝面前是可悅納的。</a:t>
            </a:r>
          </a:p>
          <a:p>
            <a:pPr marL="0" indent="0">
              <a:buNone/>
            </a:pPr>
            <a:r>
              <a:rPr lang="en-US" sz="32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the children should learn </a:t>
            </a:r>
            <a:r>
              <a:rPr lang="en-US" sz="3200" b="1" u="sng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first of all</a:t>
            </a:r>
            <a:r>
              <a:rPr lang="en-US" sz="32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to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put their religion in practice by </a:t>
            </a:r>
            <a:r>
              <a:rPr lang="en-US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caring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for their own family</a:t>
            </a:r>
            <a:r>
              <a:rPr lang="en-US" sz="32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and so </a:t>
            </a:r>
            <a:r>
              <a:rPr lang="en-US" sz="3200" b="1" u="sng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repaying</a:t>
            </a:r>
            <a:r>
              <a:rPr lang="en-US" sz="32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for their parents. </a:t>
            </a:r>
          </a:p>
          <a:p>
            <a:pPr marL="0" indent="0">
              <a:buNone/>
            </a:pPr>
            <a:endParaRPr lang="en-US" sz="32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  <a:p>
            <a:pPr marL="0" indent="0">
              <a:buNone/>
            </a:pPr>
            <a:r>
              <a:rPr lang="en-US" sz="44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8人若不看顧親屬，就是背了真道，比不信的人還不好，不看顧自己家裏的人，更是如此。 </a:t>
            </a:r>
          </a:p>
          <a:p>
            <a:pPr marL="0" indent="0">
              <a:buNone/>
            </a:pPr>
            <a:endParaRPr lang="en-US" sz="4400" b="1"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20340" y="4399280"/>
            <a:ext cx="9144000" cy="742950"/>
          </a:xfrm>
        </p:spPr>
        <p:txBody>
          <a:bodyPr/>
          <a:lstStyle/>
          <a:p>
            <a:r>
              <a:rPr lang="en-US" sz="3600">
                <a:effectLst/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Inspiration</a:t>
            </a: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62305" y="455295"/>
            <a:ext cx="4942840" cy="2967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4457700" y="1854200"/>
            <a:ext cx="56692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耶穌</a:t>
            </a:r>
          </a:p>
          <a:p>
            <a:pPr algn="ctr"/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心懷世界、關心父母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743200" y="4422775"/>
            <a:ext cx="9144000" cy="742950"/>
          </a:xfrm>
        </p:spPr>
        <p:txBody>
          <a:bodyPr/>
          <a:lstStyle/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Inspiration</a:t>
            </a:r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662305" y="455295"/>
            <a:ext cx="4942840" cy="2967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5911850" y="2094230"/>
            <a:ext cx="3992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心靈的遺憾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52145" y="550545"/>
            <a:ext cx="6021705" cy="394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3"/>
          <p:cNvSpPr>
            <a:spLocks noGrp="1"/>
          </p:cNvSpPr>
          <p:nvPr/>
        </p:nvSpPr>
        <p:spPr>
          <a:xfrm>
            <a:off x="4358640" y="2487930"/>
            <a:ext cx="7037070" cy="1882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關係越好，分離就越痛苦</a:t>
            </a:r>
          </a:p>
        </p:txBody>
      </p:sp>
      <p:sp>
        <p:nvSpPr>
          <p:cNvPr id="6" name="Subtitle 5"/>
          <p:cNvSpPr>
            <a:spLocks noGrp="1"/>
          </p:cNvSpPr>
          <p:nvPr/>
        </p:nvSpPr>
        <p:spPr>
          <a:xfrm>
            <a:off x="2720340" y="4871085"/>
            <a:ext cx="9144000" cy="742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Inspiration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以弗所書</a:t>
            </a:r>
            <a:r>
              <a:rPr lang="en-US" altLang="zh-CN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 6</a:t>
            </a:r>
            <a:r>
              <a:rPr lang="zh-CN" altLang="en-US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：</a:t>
            </a:r>
            <a:r>
              <a:rPr lang="en-US" altLang="zh-CN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4800" b="1"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要孝敬父母，使你得福。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tretch>
            <a:fillRect/>
          </a:stretch>
        </p:blipFill>
        <p:spPr>
          <a:xfrm>
            <a:off x="652145" y="550545"/>
            <a:ext cx="6021705" cy="39439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itle 3"/>
          <p:cNvSpPr>
            <a:spLocks noGrp="1"/>
          </p:cNvSpPr>
          <p:nvPr/>
        </p:nvSpPr>
        <p:spPr>
          <a:xfrm>
            <a:off x="3026410" y="1764030"/>
            <a:ext cx="8838565" cy="447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sz="39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“</a:t>
            </a:r>
            <a:r>
              <a:rPr lang="zh-CN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  <a:sym typeface="+mn-ea"/>
              </a:rPr>
              <a:t>每年母親節都有很多的掙扎、複雜的情緒，如果不回家會打電話祝她母親節快樂，可是有時候也許她有情緒，她也不一定想跟我說什麼，或是把她的情緒發泄在我身上，常常是這樣。”</a:t>
            </a:r>
          </a:p>
        </p:txBody>
      </p:sp>
      <p:sp>
        <p:nvSpPr>
          <p:cNvPr id="6" name="Subtitle 5"/>
          <p:cNvSpPr>
            <a:spLocks noGrp="1"/>
          </p:cNvSpPr>
          <p:nvPr/>
        </p:nvSpPr>
        <p:spPr>
          <a:xfrm>
            <a:off x="2720340" y="5480685"/>
            <a:ext cx="9144000" cy="133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panose="020B0604030504040204" charset="-120"/>
              <a:ea typeface="Microsoft JhengHei" panose="020B0604030504040204" charset="-120"/>
              <a:cs typeface="Microsoft JhengHei" panose="020B0604030504040204" charset="-120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Microsoft JhengHei</vt:lpstr>
      <vt:lpstr>Arial</vt:lpstr>
      <vt:lpstr>Calibri</vt:lpstr>
      <vt:lpstr>Calibri Light</vt:lpstr>
      <vt:lpstr>Office Theme</vt:lpstr>
      <vt:lpstr>百善孝為先    2022母親節信息   </vt:lpstr>
      <vt:lpstr>PowerPoint Presentation</vt:lpstr>
      <vt:lpstr>約翰福音 19：25-27</vt:lpstr>
      <vt:lpstr>提摩太前書5：4、8</vt:lpstr>
      <vt:lpstr>PowerPoint Presentation</vt:lpstr>
      <vt:lpstr>PowerPoint Presentation</vt:lpstr>
      <vt:lpstr>PowerPoint Presentation</vt:lpstr>
      <vt:lpstr>以弗所書 6：2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尋找餘生的智慧</dc:title>
  <dc:creator>Michelle Fang</dc:creator>
  <cp:lastModifiedBy>Michelle Fang</cp:lastModifiedBy>
  <cp:revision>16</cp:revision>
  <dcterms:created xsi:type="dcterms:W3CDTF">2022-04-01T16:55:00Z</dcterms:created>
  <dcterms:modified xsi:type="dcterms:W3CDTF">2022-05-09T06:24:19Z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ADBB6B9F2F1B4BF9A719DD988876E9AA</vt:lpwstr>
  </property>
  <property fmtid="{D5CDD505-2E9C-101B-9397-08002B2CF9AE}" pid="3" name="KSOProductBuildVer">
    <vt:lpwstr>1033-11.2.0.11074</vt:lpwstr>
  </property>
</Properties>
</file>