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86" r:id="rId3"/>
    <p:sldId id="262" r:id="rId4"/>
    <p:sldId id="287" r:id="rId5"/>
    <p:sldId id="283" r:id="rId6"/>
    <p:sldId id="261" r:id="rId7"/>
    <p:sldId id="280" r:id="rId8"/>
    <p:sldId id="288" r:id="rId9"/>
    <p:sldId id="289" r:id="rId10"/>
    <p:sldId id="290" r:id="rId11"/>
    <p:sldId id="2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51255"/>
            <a:ext cx="9144000" cy="257429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明天在哪裡？</a:t>
            </a:r>
            <a:br>
              <a:rPr lang="zh-CN" b="1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altLang="zh-CN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What will Happen Tomorrow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401820"/>
            <a:ext cx="9144000" cy="1125855"/>
          </a:xfrm>
        </p:spPr>
        <p:txBody>
          <a:bodyPr>
            <a:normAutofit/>
          </a:bodyPr>
          <a:lstStyle/>
          <a:p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雅各書4</a:t>
            </a: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13-17</a:t>
            </a:r>
            <a:endParaRPr lang="en-US" altLang="zh-CN" sz="3600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在命運前</a:t>
            </a:r>
            <a:b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謙卑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</a:rPr>
              <a:t>、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行善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</a:rPr>
              <a:t>、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惜福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得著是恩典，失去是人生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335"/>
          </a:xfrm>
        </p:spPr>
        <p:txBody>
          <a:bodyPr>
            <a:normAutofit fontScale="90000"/>
          </a:bodyPr>
          <a:lstStyle/>
          <a:p>
            <a: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雅各書4</a:t>
            </a:r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13-17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385" y="1297305"/>
            <a:ext cx="11562080" cy="54540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13 你們說：“今天或明天，我們要到某城去，在那裡住一年，作生意賺錢。” </a:t>
            </a:r>
          </a:p>
          <a:p>
            <a:pPr marL="0" indent="0">
              <a:buNone/>
            </a:pPr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14 其實明天怎樣，你們並不知道。你們的生命是甚麼呢？你們本來是過眼雲煙，轉瞬之間就消逝了。 </a:t>
            </a:r>
          </a:p>
          <a:p>
            <a:pPr marL="0" indent="0">
              <a:buNone/>
            </a:pPr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15 你們倒不如說：“主若願意，我們就可以活著，作這事或作那事。” </a:t>
            </a:r>
          </a:p>
          <a:p>
            <a:pPr marL="0" indent="0">
              <a:buNone/>
            </a:pPr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16 但現在你們竟然張狂自誇；這一切自誇，都是邪惡的。 </a:t>
            </a:r>
          </a:p>
          <a:p>
            <a:pPr marL="0" indent="0">
              <a:buNone/>
            </a:pPr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17 人若知道該行善事，卻不去行，這就是他的罪了。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875" y="1122680"/>
            <a:ext cx="10833735" cy="2387600"/>
          </a:xfrm>
        </p:spPr>
        <p:txBody>
          <a:bodyPr>
            <a:normAutofit/>
          </a:bodyPr>
          <a:lstStyle/>
          <a:p>
            <a:r>
              <a:rPr sz="489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”神造萬物，各按其時成爲美好”</a:t>
            </a:r>
            <a:br>
              <a:rPr sz="489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He has made everything beautiful in its time.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13275"/>
            <a:ext cx="9144000" cy="1069340"/>
          </a:xfrm>
        </p:spPr>
        <p:txBody>
          <a:bodyPr>
            <a:normAutofit/>
          </a:bodyPr>
          <a:lstStyle/>
          <a:p>
            <a:r>
              <a:rPr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傳道書3：11</a:t>
            </a:r>
            <a:endParaRPr 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79195" y="1122680"/>
            <a:ext cx="9901555" cy="2387600"/>
          </a:xfrm>
        </p:spPr>
        <p:txBody>
          <a:bodyPr>
            <a:norm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明天</a:t>
            </a:r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先到還是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無常</a:t>
            </a:r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先來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？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9144000" cy="1219200"/>
          </a:xfrm>
        </p:spPr>
        <p:txBody>
          <a:bodyPr/>
          <a:lstStyle/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755265"/>
          </a:xfrm>
        </p:spPr>
        <p:txBody>
          <a:bodyPr>
            <a:normAutofit/>
          </a:bodyPr>
          <a:lstStyle/>
          <a:p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珍惜你還存在的當下</a:t>
            </a:r>
            <a:b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享受你還擁有的美好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8440"/>
            <a:ext cx="9144000" cy="1229360"/>
          </a:xfrm>
        </p:spPr>
        <p:txBody>
          <a:bodyPr/>
          <a:lstStyle/>
          <a:p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7120" y="1122680"/>
            <a:ext cx="10074910" cy="2283460"/>
          </a:xfrm>
        </p:spPr>
        <p:txBody>
          <a:bodyPr>
            <a:normAutofit/>
          </a:bodyPr>
          <a:lstStyle/>
          <a:p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謙卑的珍惜你所有一切的福分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533900"/>
            <a:ext cx="9144000" cy="1471295"/>
          </a:xfrm>
        </p:spPr>
        <p:txBody>
          <a:bodyPr>
            <a:normAutofit/>
          </a:bodyPr>
          <a:lstStyle/>
          <a:p>
            <a:endParaRPr lang="en-US" sz="3600" b="1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8470"/>
          </a:xfrm>
        </p:spPr>
        <p:txBody>
          <a:bodyPr/>
          <a:lstStyle/>
          <a:p>
            <a:pPr algn="ctr"/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人的本分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8730"/>
            <a:ext cx="10515600" cy="3638550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該做的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</a:rPr>
              <a:t>、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美善的、神所喜悅的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自我意志 </a:t>
            </a:r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vs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神的旨意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Office Theme</vt:lpstr>
      <vt:lpstr> 明天在哪裡？ What will Happen Tomorrow     </vt:lpstr>
      <vt:lpstr>雅各書4：13-17</vt:lpstr>
      <vt:lpstr>”神造萬物，各按其時成爲美好” He has made everything beautiful in its time.</vt:lpstr>
      <vt:lpstr>PowerPoint Presentation</vt:lpstr>
      <vt:lpstr>明天先到還是無常先來？</vt:lpstr>
      <vt:lpstr>珍惜你還存在的當下 享受你還擁有的美好</vt:lpstr>
      <vt:lpstr>謙卑的珍惜你所有一切的福分</vt:lpstr>
      <vt:lpstr>人的本分</vt:lpstr>
      <vt:lpstr>自我意志 vs 神的旨意</vt:lpstr>
      <vt:lpstr>在命運前 謙卑、行善、惜福</vt:lpstr>
      <vt:lpstr>得著是恩典，失去是人生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#12    后翼棄兵神掌權   The Queen’s Gambit</dc:title>
  <dc:creator>16508</dc:creator>
  <cp:lastModifiedBy>Fang, Michelle</cp:lastModifiedBy>
  <cp:revision>8</cp:revision>
  <dcterms:created xsi:type="dcterms:W3CDTF">2021-12-07T22:39:00Z</dcterms:created>
  <dcterms:modified xsi:type="dcterms:W3CDTF">2022-02-04T22:48:01Z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CF8752B196A343BEA47642230E4DBABC</vt:lpwstr>
  </property>
  <property fmtid="{D5CDD505-2E9C-101B-9397-08002B2CF9AE}" pid="3" name="KSOProductBuildVer">
    <vt:lpwstr>1033-11.2.0.10426</vt:lpwstr>
  </property>
</Properties>
</file>