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86" r:id="rId3"/>
    <p:sldId id="287" r:id="rId4"/>
    <p:sldId id="283" r:id="rId5"/>
    <p:sldId id="306" r:id="rId6"/>
    <p:sldId id="261" r:id="rId7"/>
    <p:sldId id="296" r:id="rId8"/>
    <p:sldId id="307" r:id="rId9"/>
    <p:sldId id="309" r:id="rId10"/>
    <p:sldId id="308" r:id="rId11"/>
    <p:sldId id="310" r:id="rId12"/>
    <p:sldId id="313" r:id="rId13"/>
    <p:sldId id="314" r:id="rId14"/>
    <p:sldId id="315" r:id="rId15"/>
    <p:sldId id="316" r:id="rId16"/>
    <p:sldId id="318" r:id="rId17"/>
    <p:sldId id="317" r:id="rId18"/>
    <p:sldId id="312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508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51255"/>
            <a:ext cx="9144000" cy="257429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重建</a:t>
            </a:r>
            <a:r>
              <a:rPr 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生命韌性</a:t>
            </a:r>
            <a:br>
              <a:rPr lang="zh-CN" b="1" u="sng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lang="en-US" altLang="zh-C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Rebuild Resilience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sz="4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 </a:t>
            </a: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401820"/>
            <a:ext cx="9144000" cy="1125855"/>
          </a:xfrm>
        </p:spPr>
        <p:txBody>
          <a:bodyPr>
            <a:normAutofit/>
          </a:bodyPr>
          <a:lstStyle/>
          <a:p>
            <a:r>
              <a:rPr lang="zh-CN" altLang="en-US" sz="3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以賽亞</a:t>
            </a:r>
            <a:r>
              <a:rPr lang="en-US" sz="36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書 10</a:t>
            </a:r>
            <a:r>
              <a:rPr lang="zh-CN" altLang="en-US" sz="3600"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：</a:t>
            </a:r>
            <a:r>
              <a:rPr lang="en-US" altLang="zh-CN" sz="3600"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重建</a:t>
            </a:r>
            <a:r>
              <a:rPr 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生命韌性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Rebuild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14750" lvl="7" indent="-514350" algn="l">
              <a:buAutoNum type="arabicPeriod"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時間</a:t>
            </a:r>
          </a:p>
          <a:p>
            <a:pPr marL="3714750" lvl="7" indent="-514350" algn="l">
              <a:buAutoNum type="arabicPeriod"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應許</a:t>
            </a:r>
          </a:p>
          <a:p>
            <a:pPr marL="3714750" lvl="7" indent="-514350" algn="l">
              <a:buAutoNum type="arabicPeriod"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自我強大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https://www.youtube.com/watch?v=xJ9QVlkNgZQ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4000" b="1">
                <a:latin typeface="Microsoft JhengHei" panose="020B0604030504040204" charset="-120"/>
                <a:ea typeface="Microsoft JhengHei" panose="020B0604030504040204" charset="-120"/>
              </a:rPr>
              <a:t>蒙古馬</a:t>
            </a:r>
          </a:p>
          <a:p>
            <a:r>
              <a:rPr lang="en-US" sz="4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那軛也必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因肥壯的緣故撐斷</a:t>
            </a:r>
            <a:endParaRPr lang="zh-CN" altLang="en-US" sz="40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endParaRPr lang="zh-CN" altLang="en-US" sz="40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1850390" y="730250"/>
            <a:ext cx="8420735" cy="5798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510" y="504825"/>
            <a:ext cx="7966075" cy="5848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3794760" y="230505"/>
            <a:ext cx="4602480" cy="647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1420" y="281940"/>
            <a:ext cx="9144000" cy="6294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2800350" y="213995"/>
            <a:ext cx="6866890" cy="6291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3311525" y="195580"/>
            <a:ext cx="5386070" cy="646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45"/>
              <a:t>https://www.youtube.com/watch?v=zLYECIjmnQs&amp;list=WL&amp;index=40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1219200"/>
          </a:xfrm>
        </p:spPr>
        <p:txBody>
          <a:bodyPr/>
          <a:lstStyle/>
          <a:p>
            <a:r>
              <a:rPr lang="en-US" sz="3600" b="1"/>
              <a:t>Famous Failures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444500" y="247650"/>
            <a:ext cx="11303000" cy="636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180"/>
          </a:xfrm>
        </p:spPr>
        <p:txBody>
          <a:bodyPr>
            <a:normAutofit/>
          </a:bodyPr>
          <a:lstStyle/>
          <a:p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以賽亞書 10：27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45" y="1297305"/>
            <a:ext cx="11297920" cy="54540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>
              <a:buNone/>
            </a:pP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到那日，亞述王的</a:t>
            </a: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重擔</a:t>
            </a: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必離開你的肩頭；他的</a:t>
            </a: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軛</a:t>
            </a: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必離開你的頸項；那軛也必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因肥壯的緣故撐斷</a:t>
            </a: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（或譯：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因膏油的緣故</a:t>
            </a: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毀壞）。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1128395"/>
            <a:ext cx="4636135" cy="535432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 flipH="1">
            <a:off x="1379855" y="3649980"/>
            <a:ext cx="31102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Microsoft JhengHei" panose="020B0604030504040204" charset="-120"/>
                <a:ea typeface="Microsoft JhengHei" panose="020B0604030504040204" charset="-120"/>
              </a:rPr>
              <a:t>Jean-Paul Satre</a:t>
            </a:r>
          </a:p>
          <a:p>
            <a:pPr algn="ctr"/>
            <a:r>
              <a:rPr lang="en-US" altLang="zh-TW" sz="2800" dirty="0">
                <a:latin typeface="Microsoft JhengHei" panose="020B0604030504040204" charset="-120"/>
                <a:ea typeface="Microsoft JhengHei" panose="020B0604030504040204" charset="-120"/>
              </a:rPr>
              <a:t>1905-1980</a:t>
            </a:r>
            <a:endParaRPr lang="zh-TW" altLang="en-US" sz="2800" dirty="0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5580" y="2087880"/>
            <a:ext cx="514286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“Everything has been figured </a:t>
            </a:r>
          </a:p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out, except How to Live.”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79195" y="1122680"/>
            <a:ext cx="9901555" cy="23876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人生沒有過不去的難關，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只有過不去的自己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1219200"/>
          </a:xfrm>
        </p:spPr>
        <p:txBody>
          <a:bodyPr/>
          <a:lstStyle/>
          <a:p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62685"/>
            <a:ext cx="9144000" cy="257429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重建</a:t>
            </a:r>
            <a:r>
              <a:rPr 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生命韌性</a:t>
            </a:r>
            <a:br>
              <a:rPr lang="zh-CN" b="1" u="sng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lang="en-US" altLang="zh-CN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Rebuild your Resilience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sz="40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 </a:t>
            </a:r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401820"/>
            <a:ext cx="9144000" cy="1125855"/>
          </a:xfrm>
        </p:spPr>
        <p:txBody>
          <a:bodyPr>
            <a:normAutofit/>
          </a:bodyPr>
          <a:lstStyle/>
          <a:p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情緒恢復力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2755265"/>
          </a:xfrm>
        </p:spPr>
        <p:txBody>
          <a:bodyPr>
            <a:normAutofit/>
          </a:bodyPr>
          <a:lstStyle/>
          <a:p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與</a:t>
            </a:r>
            <a:r>
              <a:rPr 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逆境</a:t>
            </a:r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繼續纏鬥下去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8440"/>
            <a:ext cx="9144000" cy="1229360"/>
          </a:xfrm>
        </p:spPr>
        <p:txBody>
          <a:bodyPr/>
          <a:lstStyle/>
          <a:p>
            <a:endParaRPr lang="en-US" sz="40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596390" y="809625"/>
            <a:ext cx="8860790" cy="5731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843088" y="457200"/>
            <a:ext cx="8505825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2107565" y="862965"/>
            <a:ext cx="7446645" cy="5787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Microsoft JhengHei</vt:lpstr>
      <vt:lpstr>Arial</vt:lpstr>
      <vt:lpstr>Calibri</vt:lpstr>
      <vt:lpstr>Calibri Light</vt:lpstr>
      <vt:lpstr>Office Theme</vt:lpstr>
      <vt:lpstr> 重建生命韌性 Rebuild Resilience    </vt:lpstr>
      <vt:lpstr>以賽亞書 10：27</vt:lpstr>
      <vt:lpstr>PowerPoint Presentation</vt:lpstr>
      <vt:lpstr>人生沒有過不去的難關， 只有過不去的自己</vt:lpstr>
      <vt:lpstr> 重建生命韌性 Rebuild your Resilience    </vt:lpstr>
      <vt:lpstr>與逆境繼續纏鬥下去</vt:lpstr>
      <vt:lpstr>PowerPoint Presentation</vt:lpstr>
      <vt:lpstr>PowerPoint Presentation</vt:lpstr>
      <vt:lpstr>PowerPoint Presentation</vt:lpstr>
      <vt:lpstr>重建生命韌性 Rebuild Resilience</vt:lpstr>
      <vt:lpstr>https://www.youtube.com/watch?v=xJ9QVlkNgZQ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https://www.youtube.com/watch?v=zLYECIjmnQs&amp;list=WL&amp;index=40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江山恩仇錄 #12    后翼棄兵神掌權   The Queen’s Gambit</dc:title>
  <dc:creator>16508</dc:creator>
  <cp:lastModifiedBy>Fang, Michelle</cp:lastModifiedBy>
  <cp:revision>19</cp:revision>
  <dcterms:created xsi:type="dcterms:W3CDTF">2021-12-07T22:39:00Z</dcterms:created>
  <dcterms:modified xsi:type="dcterms:W3CDTF">2022-02-04T22:28:16Z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CA34071164454110A773F19716C7B77B</vt:lpwstr>
  </property>
  <property fmtid="{D5CDD505-2E9C-101B-9397-08002B2CF9AE}" pid="3" name="KSOProductBuildVer">
    <vt:lpwstr>1033-11.2.0.10443</vt:lpwstr>
  </property>
</Properties>
</file>