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1" r:id="rId1"/>
  </p:sldMasterIdLst>
  <p:notesMasterIdLst>
    <p:notesMasterId r:id="rId12"/>
  </p:notesMasterIdLst>
  <p:handoutMasterIdLst>
    <p:handoutMasterId r:id="rId13"/>
  </p:handoutMasterIdLst>
  <p:sldIdLst>
    <p:sldId id="587" r:id="rId2"/>
    <p:sldId id="575" r:id="rId3"/>
    <p:sldId id="699" r:id="rId4"/>
    <p:sldId id="697" r:id="rId5"/>
    <p:sldId id="706" r:id="rId6"/>
    <p:sldId id="707" r:id="rId7"/>
    <p:sldId id="708" r:id="rId8"/>
    <p:sldId id="695" r:id="rId9"/>
    <p:sldId id="705" r:id="rId10"/>
    <p:sldId id="704" r:id="rId11"/>
  </p:sldIdLst>
  <p:sldSz cx="9144000" cy="5143500" type="screen16x9"/>
  <p:notesSz cx="9309100" cy="6954838"/>
  <p:embeddedFontLst>
    <p:embeddedFont>
      <p:font typeface="DFKai-SB" panose="020B0609070205080204" pitchFamily="65" charset="-120"/>
      <p:regular r:id="rId14"/>
    </p:embeddedFont>
    <p:embeddedFont>
      <p:font typeface="Garamond" panose="02020404030301010803" pitchFamily="18" charset="0"/>
      <p:regular r:id="rId15"/>
      <p:bold r:id="rId16"/>
      <p:italic r:id="rId17"/>
    </p:embeddedFont>
    <p:embeddedFont>
      <p:font typeface="MingLiU" panose="02020509000000000000" pitchFamily="49" charset="-120"/>
      <p:regular r:id="rId18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Garamond" panose="02020404030301010803" pitchFamily="18" charset="0"/>
        <a:ea typeface="PMingLiU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ihen Wei" initials="YW" lastIdx="2" clrIdx="0">
    <p:extLst>
      <p:ext uri="{19B8F6BF-5375-455C-9EA6-DF929625EA0E}">
        <p15:presenceInfo xmlns:p15="http://schemas.microsoft.com/office/powerpoint/2012/main" userId="bc0e9c5012bc00d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FFFF00"/>
    <a:srgbClr val="0000CC"/>
    <a:srgbClr val="0066FF"/>
    <a:srgbClr val="969696"/>
    <a:srgbClr val="FFFFFF"/>
    <a:srgbClr val="FFFF99"/>
    <a:srgbClr val="000066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1" autoAdjust="0"/>
    <p:restoredTop sz="84451" autoAdjust="0"/>
  </p:normalViewPr>
  <p:slideViewPr>
    <p:cSldViewPr>
      <p:cViewPr varScale="1">
        <p:scale>
          <a:sx n="87" d="100"/>
          <a:sy n="87" d="100"/>
        </p:scale>
        <p:origin x="702" y="45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29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4-03T23:02:00.825" idx="2">
    <p:pos x="5760" y="-203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4A6C23-15AD-4109-9F49-98A2F0F3FE8D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B8DAEE-07E6-4247-BFD0-340B6E27A714}">
      <dgm:prSet custT="1"/>
      <dgm:spPr/>
      <dgm:t>
        <a:bodyPr/>
        <a:lstStyle/>
        <a:p>
          <a:r>
            <a:rPr lang="zh-CN" altLang="en-US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rPr>
            <a:t>謙卑與合一</a:t>
          </a:r>
          <a:endParaRPr lang="en-US" sz="2800" dirty="0">
            <a:solidFill>
              <a:schemeClr val="tx1"/>
            </a:solidFill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E9FA0B38-C193-4354-8FC8-4F80C1DC49B8}" type="sibTrans" cxnId="{7331A46F-9D72-4D84-BA5D-23E6FE544D5C}">
      <dgm:prSet/>
      <dgm:spPr/>
      <dgm:t>
        <a:bodyPr/>
        <a:lstStyle/>
        <a:p>
          <a:endParaRPr lang="en-US"/>
        </a:p>
      </dgm:t>
    </dgm:pt>
    <dgm:pt modelId="{CBEE27AB-8CBF-4D1A-AE53-AEC6418AD198}" type="parTrans" cxnId="{7331A46F-9D72-4D84-BA5D-23E6FE544D5C}">
      <dgm:prSet/>
      <dgm:spPr/>
      <dgm:t>
        <a:bodyPr/>
        <a:lstStyle/>
        <a:p>
          <a:endParaRPr lang="en-US"/>
        </a:p>
      </dgm:t>
    </dgm:pt>
    <dgm:pt modelId="{8FE5E5B8-0BFC-419A-86CB-F8A08FD8878E}">
      <dgm:prSet custT="1"/>
      <dgm:spPr/>
      <dgm:t>
        <a:bodyPr/>
        <a:lstStyle/>
        <a:p>
          <a:r>
            <a:rPr lang="zh-CN" altLang="en-US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rPr>
            <a:t>虛己的主</a:t>
          </a:r>
          <a:endParaRPr lang="en-US" sz="2800" dirty="0">
            <a:solidFill>
              <a:schemeClr val="tx1"/>
            </a:solidFill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4BD8AE41-E746-44DA-8F29-0D493FF8E8B2}" type="sibTrans" cxnId="{E3746D0A-B23D-4A95-A1F2-CB727D611CAC}">
      <dgm:prSet/>
      <dgm:spPr/>
      <dgm:t>
        <a:bodyPr/>
        <a:lstStyle/>
        <a:p>
          <a:endParaRPr lang="en-US"/>
        </a:p>
      </dgm:t>
    </dgm:pt>
    <dgm:pt modelId="{94B7DB81-EC0E-4D37-ACBD-326B41A4120C}" type="parTrans" cxnId="{E3746D0A-B23D-4A95-A1F2-CB727D611CAC}">
      <dgm:prSet/>
      <dgm:spPr/>
      <dgm:t>
        <a:bodyPr/>
        <a:lstStyle/>
        <a:p>
          <a:endParaRPr lang="en-US"/>
        </a:p>
      </dgm:t>
    </dgm:pt>
    <dgm:pt modelId="{95600C5F-29DE-420F-8283-1BF840530B5A}">
      <dgm:prSet custT="1"/>
      <dgm:spPr/>
      <dgm:t>
        <a:bodyPr/>
        <a:lstStyle/>
        <a:p>
          <a:r>
            <a:rPr lang="zh-CN" altLang="en-US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rPr>
            <a:t>以基督的心為心</a:t>
          </a:r>
          <a:endParaRPr lang="en-US" sz="2800" dirty="0">
            <a:solidFill>
              <a:schemeClr val="tx1"/>
            </a:solidFill>
            <a:latin typeface="DFKai-SB" panose="03000509000000000000" pitchFamily="65" charset="-120"/>
            <a:ea typeface="DFKai-SB" panose="03000509000000000000" pitchFamily="65" charset="-120"/>
          </a:endParaRPr>
        </a:p>
      </dgm:t>
    </dgm:pt>
    <dgm:pt modelId="{EBBA1CEE-A89D-4F6D-BDAC-06A016FB7B57}" type="sibTrans" cxnId="{D73D58A5-C3E9-44E2-934E-F7A121F1CA9C}">
      <dgm:prSet/>
      <dgm:spPr/>
      <dgm:t>
        <a:bodyPr/>
        <a:lstStyle/>
        <a:p>
          <a:endParaRPr lang="en-US"/>
        </a:p>
      </dgm:t>
    </dgm:pt>
    <dgm:pt modelId="{BFB70FE2-6E39-46BC-9B5D-E0282F9149A6}" type="parTrans" cxnId="{D73D58A5-C3E9-44E2-934E-F7A121F1CA9C}">
      <dgm:prSet/>
      <dgm:spPr/>
      <dgm:t>
        <a:bodyPr/>
        <a:lstStyle/>
        <a:p>
          <a:endParaRPr lang="en-US"/>
        </a:p>
      </dgm:t>
    </dgm:pt>
    <dgm:pt modelId="{2EB88A08-7461-4F54-8CB4-812A3AC3786A}" type="pres">
      <dgm:prSet presAssocID="{4C4A6C23-15AD-4109-9F49-98A2F0F3FE8D}" presName="linear" presStyleCnt="0">
        <dgm:presLayoutVars>
          <dgm:dir/>
          <dgm:animLvl val="lvl"/>
          <dgm:resizeHandles val="exact"/>
        </dgm:presLayoutVars>
      </dgm:prSet>
      <dgm:spPr/>
    </dgm:pt>
    <dgm:pt modelId="{1BA69491-6109-4538-9875-EE85240C89C2}" type="pres">
      <dgm:prSet presAssocID="{20B8DAEE-07E6-4247-BFD0-340B6E27A714}" presName="parentLin" presStyleCnt="0"/>
      <dgm:spPr/>
    </dgm:pt>
    <dgm:pt modelId="{F379DB72-88E8-455A-B939-1FC333BC8427}" type="pres">
      <dgm:prSet presAssocID="{20B8DAEE-07E6-4247-BFD0-340B6E27A714}" presName="parentLeftMargin" presStyleLbl="node1" presStyleIdx="0" presStyleCnt="3"/>
      <dgm:spPr/>
    </dgm:pt>
    <dgm:pt modelId="{F063A41F-38A3-4B84-9EDC-8C6A08F7F568}" type="pres">
      <dgm:prSet presAssocID="{20B8DAEE-07E6-4247-BFD0-340B6E27A714}" presName="parentText" presStyleLbl="node1" presStyleIdx="0" presStyleCnt="3" custScaleX="105291" custLinFactNeighborX="-7407" custLinFactNeighborY="18673">
        <dgm:presLayoutVars>
          <dgm:chMax val="0"/>
          <dgm:bulletEnabled val="1"/>
        </dgm:presLayoutVars>
      </dgm:prSet>
      <dgm:spPr/>
    </dgm:pt>
    <dgm:pt modelId="{926C63D5-F0E1-49BC-A25C-924BA89D204D}" type="pres">
      <dgm:prSet presAssocID="{20B8DAEE-07E6-4247-BFD0-340B6E27A714}" presName="negativeSpace" presStyleCnt="0"/>
      <dgm:spPr/>
    </dgm:pt>
    <dgm:pt modelId="{C04E30C3-97FF-4F62-A6C3-5F79FA33CFD0}" type="pres">
      <dgm:prSet presAssocID="{20B8DAEE-07E6-4247-BFD0-340B6E27A714}" presName="childText" presStyleLbl="conFgAcc1" presStyleIdx="0" presStyleCnt="3">
        <dgm:presLayoutVars>
          <dgm:bulletEnabled val="1"/>
        </dgm:presLayoutVars>
      </dgm:prSet>
      <dgm:spPr/>
    </dgm:pt>
    <dgm:pt modelId="{51F25959-C445-40F0-9E3F-69275ABBC70C}" type="pres">
      <dgm:prSet presAssocID="{E9FA0B38-C193-4354-8FC8-4F80C1DC49B8}" presName="spaceBetweenRectangles" presStyleCnt="0"/>
      <dgm:spPr/>
    </dgm:pt>
    <dgm:pt modelId="{A03ECD11-45B2-4AE0-8990-881FC6C270A4}" type="pres">
      <dgm:prSet presAssocID="{8FE5E5B8-0BFC-419A-86CB-F8A08FD8878E}" presName="parentLin" presStyleCnt="0"/>
      <dgm:spPr/>
    </dgm:pt>
    <dgm:pt modelId="{350A8BCE-CBD0-4712-B13C-48D47CB6B72C}" type="pres">
      <dgm:prSet presAssocID="{8FE5E5B8-0BFC-419A-86CB-F8A08FD8878E}" presName="parentLeftMargin" presStyleLbl="node1" presStyleIdx="0" presStyleCnt="3"/>
      <dgm:spPr/>
    </dgm:pt>
    <dgm:pt modelId="{7BA01A16-C910-45B2-AF9B-A6611FBF8A51}" type="pres">
      <dgm:prSet presAssocID="{8FE5E5B8-0BFC-419A-86CB-F8A08FD8878E}" presName="parentText" presStyleLbl="node1" presStyleIdx="1" presStyleCnt="3" custScaleX="106349" custLinFactNeighborX="-7407" custLinFactNeighborY="19881">
        <dgm:presLayoutVars>
          <dgm:chMax val="0"/>
          <dgm:bulletEnabled val="1"/>
        </dgm:presLayoutVars>
      </dgm:prSet>
      <dgm:spPr/>
    </dgm:pt>
    <dgm:pt modelId="{A814803C-B499-44B2-82E9-17E447959376}" type="pres">
      <dgm:prSet presAssocID="{8FE5E5B8-0BFC-419A-86CB-F8A08FD8878E}" presName="negativeSpace" presStyleCnt="0"/>
      <dgm:spPr/>
    </dgm:pt>
    <dgm:pt modelId="{6AF4F60A-4AEE-4EAA-82AF-F9EE81849D67}" type="pres">
      <dgm:prSet presAssocID="{8FE5E5B8-0BFC-419A-86CB-F8A08FD8878E}" presName="childText" presStyleLbl="conFgAcc1" presStyleIdx="1" presStyleCnt="3">
        <dgm:presLayoutVars>
          <dgm:bulletEnabled val="1"/>
        </dgm:presLayoutVars>
      </dgm:prSet>
      <dgm:spPr/>
    </dgm:pt>
    <dgm:pt modelId="{8856F263-7CE2-436E-BF20-DB46D3DE0D23}" type="pres">
      <dgm:prSet presAssocID="{4BD8AE41-E746-44DA-8F29-0D493FF8E8B2}" presName="spaceBetweenRectangles" presStyleCnt="0"/>
      <dgm:spPr/>
    </dgm:pt>
    <dgm:pt modelId="{9A0BA81C-A9B1-41AD-9B31-37D45AC026CD}" type="pres">
      <dgm:prSet presAssocID="{95600C5F-29DE-420F-8283-1BF840530B5A}" presName="parentLin" presStyleCnt="0"/>
      <dgm:spPr/>
    </dgm:pt>
    <dgm:pt modelId="{329F17B1-DFD4-4436-A577-E47CB6EB5FE8}" type="pres">
      <dgm:prSet presAssocID="{95600C5F-29DE-420F-8283-1BF840530B5A}" presName="parentLeftMargin" presStyleLbl="node1" presStyleIdx="1" presStyleCnt="3"/>
      <dgm:spPr/>
    </dgm:pt>
    <dgm:pt modelId="{FF9F3F14-738C-4E84-99F8-55056EE10537}" type="pres">
      <dgm:prSet presAssocID="{95600C5F-29DE-420F-8283-1BF840530B5A}" presName="parentText" presStyleLbl="node1" presStyleIdx="2" presStyleCnt="3" custScaleX="105291" custLinFactNeighborX="-7407" custLinFactNeighborY="19188">
        <dgm:presLayoutVars>
          <dgm:chMax val="0"/>
          <dgm:bulletEnabled val="1"/>
        </dgm:presLayoutVars>
      </dgm:prSet>
      <dgm:spPr/>
    </dgm:pt>
    <dgm:pt modelId="{DE3311EF-C2EA-4BCD-B26C-7EEF6DB76E57}" type="pres">
      <dgm:prSet presAssocID="{95600C5F-29DE-420F-8283-1BF840530B5A}" presName="negativeSpace" presStyleCnt="0"/>
      <dgm:spPr/>
    </dgm:pt>
    <dgm:pt modelId="{99BBF60F-2FF2-44A7-B729-232C5A52279A}" type="pres">
      <dgm:prSet presAssocID="{95600C5F-29DE-420F-8283-1BF840530B5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3746D0A-B23D-4A95-A1F2-CB727D611CAC}" srcId="{4C4A6C23-15AD-4109-9F49-98A2F0F3FE8D}" destId="{8FE5E5B8-0BFC-419A-86CB-F8A08FD8878E}" srcOrd="1" destOrd="0" parTransId="{94B7DB81-EC0E-4D37-ACBD-326B41A4120C}" sibTransId="{4BD8AE41-E746-44DA-8F29-0D493FF8E8B2}"/>
    <dgm:cxn modelId="{C0ABF90F-7DFA-4EF6-8920-A75C9BBA3C41}" type="presOf" srcId="{8FE5E5B8-0BFC-419A-86CB-F8A08FD8878E}" destId="{350A8BCE-CBD0-4712-B13C-48D47CB6B72C}" srcOrd="0" destOrd="0" presId="urn:microsoft.com/office/officeart/2005/8/layout/list1"/>
    <dgm:cxn modelId="{F8B42D5B-32B9-41EE-A62B-3EB7B0F47E56}" type="presOf" srcId="{20B8DAEE-07E6-4247-BFD0-340B6E27A714}" destId="{F063A41F-38A3-4B84-9EDC-8C6A08F7F568}" srcOrd="1" destOrd="0" presId="urn:microsoft.com/office/officeart/2005/8/layout/list1"/>
    <dgm:cxn modelId="{7331A46F-9D72-4D84-BA5D-23E6FE544D5C}" srcId="{4C4A6C23-15AD-4109-9F49-98A2F0F3FE8D}" destId="{20B8DAEE-07E6-4247-BFD0-340B6E27A714}" srcOrd="0" destOrd="0" parTransId="{CBEE27AB-8CBF-4D1A-AE53-AEC6418AD198}" sibTransId="{E9FA0B38-C193-4354-8FC8-4F80C1DC49B8}"/>
    <dgm:cxn modelId="{34BB8070-EA93-41E3-9736-BC7948200ACB}" type="presOf" srcId="{95600C5F-29DE-420F-8283-1BF840530B5A}" destId="{329F17B1-DFD4-4436-A577-E47CB6EB5FE8}" srcOrd="0" destOrd="0" presId="urn:microsoft.com/office/officeart/2005/8/layout/list1"/>
    <dgm:cxn modelId="{6057C774-0DB5-4ACE-BA97-92CEB51998FB}" type="presOf" srcId="{4C4A6C23-15AD-4109-9F49-98A2F0F3FE8D}" destId="{2EB88A08-7461-4F54-8CB4-812A3AC3786A}" srcOrd="0" destOrd="0" presId="urn:microsoft.com/office/officeart/2005/8/layout/list1"/>
    <dgm:cxn modelId="{2779D391-C2F0-4EB3-B951-E34CA396B8F0}" type="presOf" srcId="{8FE5E5B8-0BFC-419A-86CB-F8A08FD8878E}" destId="{7BA01A16-C910-45B2-AF9B-A6611FBF8A51}" srcOrd="1" destOrd="0" presId="urn:microsoft.com/office/officeart/2005/8/layout/list1"/>
    <dgm:cxn modelId="{D73D58A5-C3E9-44E2-934E-F7A121F1CA9C}" srcId="{4C4A6C23-15AD-4109-9F49-98A2F0F3FE8D}" destId="{95600C5F-29DE-420F-8283-1BF840530B5A}" srcOrd="2" destOrd="0" parTransId="{BFB70FE2-6E39-46BC-9B5D-E0282F9149A6}" sibTransId="{EBBA1CEE-A89D-4F6D-BDAC-06A016FB7B57}"/>
    <dgm:cxn modelId="{72B315BC-D804-4EE5-93DA-525E21B35DFA}" type="presOf" srcId="{20B8DAEE-07E6-4247-BFD0-340B6E27A714}" destId="{F379DB72-88E8-455A-B939-1FC333BC8427}" srcOrd="0" destOrd="0" presId="urn:microsoft.com/office/officeart/2005/8/layout/list1"/>
    <dgm:cxn modelId="{03C463CC-8305-459C-8828-38A108285FA4}" type="presOf" srcId="{95600C5F-29DE-420F-8283-1BF840530B5A}" destId="{FF9F3F14-738C-4E84-99F8-55056EE10537}" srcOrd="1" destOrd="0" presId="urn:microsoft.com/office/officeart/2005/8/layout/list1"/>
    <dgm:cxn modelId="{E9836280-45A3-4590-A5C4-68515C1D7244}" type="presParOf" srcId="{2EB88A08-7461-4F54-8CB4-812A3AC3786A}" destId="{1BA69491-6109-4538-9875-EE85240C89C2}" srcOrd="0" destOrd="0" presId="urn:microsoft.com/office/officeart/2005/8/layout/list1"/>
    <dgm:cxn modelId="{F97916CE-C8C2-4609-B585-2C358E4C17EF}" type="presParOf" srcId="{1BA69491-6109-4538-9875-EE85240C89C2}" destId="{F379DB72-88E8-455A-B939-1FC333BC8427}" srcOrd="0" destOrd="0" presId="urn:microsoft.com/office/officeart/2005/8/layout/list1"/>
    <dgm:cxn modelId="{92C1FC4E-64AC-43E1-ADF9-964C4CACB925}" type="presParOf" srcId="{1BA69491-6109-4538-9875-EE85240C89C2}" destId="{F063A41F-38A3-4B84-9EDC-8C6A08F7F568}" srcOrd="1" destOrd="0" presId="urn:microsoft.com/office/officeart/2005/8/layout/list1"/>
    <dgm:cxn modelId="{4E564E3B-40F7-411E-9793-089D50B57E6F}" type="presParOf" srcId="{2EB88A08-7461-4F54-8CB4-812A3AC3786A}" destId="{926C63D5-F0E1-49BC-A25C-924BA89D204D}" srcOrd="1" destOrd="0" presId="urn:microsoft.com/office/officeart/2005/8/layout/list1"/>
    <dgm:cxn modelId="{5FEB5D76-C44B-4291-8438-4C187B16A175}" type="presParOf" srcId="{2EB88A08-7461-4F54-8CB4-812A3AC3786A}" destId="{C04E30C3-97FF-4F62-A6C3-5F79FA33CFD0}" srcOrd="2" destOrd="0" presId="urn:microsoft.com/office/officeart/2005/8/layout/list1"/>
    <dgm:cxn modelId="{9351ED2B-B824-4C83-9CBB-1F2EAF4D465B}" type="presParOf" srcId="{2EB88A08-7461-4F54-8CB4-812A3AC3786A}" destId="{51F25959-C445-40F0-9E3F-69275ABBC70C}" srcOrd="3" destOrd="0" presId="urn:microsoft.com/office/officeart/2005/8/layout/list1"/>
    <dgm:cxn modelId="{69EB8068-0F43-475C-AC9C-B559C42FF6D2}" type="presParOf" srcId="{2EB88A08-7461-4F54-8CB4-812A3AC3786A}" destId="{A03ECD11-45B2-4AE0-8990-881FC6C270A4}" srcOrd="4" destOrd="0" presId="urn:microsoft.com/office/officeart/2005/8/layout/list1"/>
    <dgm:cxn modelId="{3F73E365-6D8F-46F5-923F-BB6281193513}" type="presParOf" srcId="{A03ECD11-45B2-4AE0-8990-881FC6C270A4}" destId="{350A8BCE-CBD0-4712-B13C-48D47CB6B72C}" srcOrd="0" destOrd="0" presId="urn:microsoft.com/office/officeart/2005/8/layout/list1"/>
    <dgm:cxn modelId="{FD83EF4D-7737-4F36-BE40-04FBF9F01C04}" type="presParOf" srcId="{A03ECD11-45B2-4AE0-8990-881FC6C270A4}" destId="{7BA01A16-C910-45B2-AF9B-A6611FBF8A51}" srcOrd="1" destOrd="0" presId="urn:microsoft.com/office/officeart/2005/8/layout/list1"/>
    <dgm:cxn modelId="{CB7EAA99-95A3-4ABF-B258-A8FF16B97C69}" type="presParOf" srcId="{2EB88A08-7461-4F54-8CB4-812A3AC3786A}" destId="{A814803C-B499-44B2-82E9-17E447959376}" srcOrd="5" destOrd="0" presId="urn:microsoft.com/office/officeart/2005/8/layout/list1"/>
    <dgm:cxn modelId="{62CA2E06-1485-46B1-B6A9-C3AF393712B4}" type="presParOf" srcId="{2EB88A08-7461-4F54-8CB4-812A3AC3786A}" destId="{6AF4F60A-4AEE-4EAA-82AF-F9EE81849D67}" srcOrd="6" destOrd="0" presId="urn:microsoft.com/office/officeart/2005/8/layout/list1"/>
    <dgm:cxn modelId="{09BA3A19-41C0-46A2-BC70-6DFE76BCDEF3}" type="presParOf" srcId="{2EB88A08-7461-4F54-8CB4-812A3AC3786A}" destId="{8856F263-7CE2-436E-BF20-DB46D3DE0D23}" srcOrd="7" destOrd="0" presId="urn:microsoft.com/office/officeart/2005/8/layout/list1"/>
    <dgm:cxn modelId="{FC3519B6-B8A9-4CD0-AFD7-EE1876E7D339}" type="presParOf" srcId="{2EB88A08-7461-4F54-8CB4-812A3AC3786A}" destId="{9A0BA81C-A9B1-41AD-9B31-37D45AC026CD}" srcOrd="8" destOrd="0" presId="urn:microsoft.com/office/officeart/2005/8/layout/list1"/>
    <dgm:cxn modelId="{A4CE8161-00D6-4DFB-81B6-96B7F1C25391}" type="presParOf" srcId="{9A0BA81C-A9B1-41AD-9B31-37D45AC026CD}" destId="{329F17B1-DFD4-4436-A577-E47CB6EB5FE8}" srcOrd="0" destOrd="0" presId="urn:microsoft.com/office/officeart/2005/8/layout/list1"/>
    <dgm:cxn modelId="{79ECF1CC-BD25-4886-9396-4072FC4090A2}" type="presParOf" srcId="{9A0BA81C-A9B1-41AD-9B31-37D45AC026CD}" destId="{FF9F3F14-738C-4E84-99F8-55056EE10537}" srcOrd="1" destOrd="0" presId="urn:microsoft.com/office/officeart/2005/8/layout/list1"/>
    <dgm:cxn modelId="{8AC39DC5-7665-4EB9-BA7D-2A30E6ED8EEB}" type="presParOf" srcId="{2EB88A08-7461-4F54-8CB4-812A3AC3786A}" destId="{DE3311EF-C2EA-4BCD-B26C-7EEF6DB76E57}" srcOrd="9" destOrd="0" presId="urn:microsoft.com/office/officeart/2005/8/layout/list1"/>
    <dgm:cxn modelId="{86CEE570-A55C-4FDB-8A90-2BBEC7295C4B}" type="presParOf" srcId="{2EB88A08-7461-4F54-8CB4-812A3AC3786A}" destId="{99BBF60F-2FF2-44A7-B729-232C5A52279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4E30C3-97FF-4F62-A6C3-5F79FA33CFD0}">
      <dsp:nvSpPr>
        <dsp:cNvPr id="0" name=""/>
        <dsp:cNvSpPr/>
      </dsp:nvSpPr>
      <dsp:spPr>
        <a:xfrm>
          <a:off x="0" y="463139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63A41F-38A3-4B84-9EDC-8C6A08F7F568}">
      <dsp:nvSpPr>
        <dsp:cNvPr id="0" name=""/>
        <dsp:cNvSpPr/>
      </dsp:nvSpPr>
      <dsp:spPr>
        <a:xfrm>
          <a:off x="381001" y="213451"/>
          <a:ext cx="6065519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kern="1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rPr>
            <a:t>謙卑與合一</a:t>
          </a:r>
          <a:endParaRPr lang="en-US" sz="2800" kern="1200" dirty="0">
            <a:solidFill>
              <a:schemeClr val="tx1"/>
            </a:solidFill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381001" y="213451"/>
        <a:ext cx="6065519" cy="797040"/>
      </dsp:txXfrm>
    </dsp:sp>
    <dsp:sp modelId="{6AF4F60A-4AEE-4EAA-82AF-F9EE81849D67}">
      <dsp:nvSpPr>
        <dsp:cNvPr id="0" name=""/>
        <dsp:cNvSpPr/>
      </dsp:nvSpPr>
      <dsp:spPr>
        <a:xfrm>
          <a:off x="0" y="1687859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A01A16-C910-45B2-AF9B-A6611FBF8A51}">
      <dsp:nvSpPr>
        <dsp:cNvPr id="0" name=""/>
        <dsp:cNvSpPr/>
      </dsp:nvSpPr>
      <dsp:spPr>
        <a:xfrm>
          <a:off x="381001" y="1447799"/>
          <a:ext cx="6126468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kern="1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rPr>
            <a:t>虛己的主</a:t>
          </a:r>
          <a:endParaRPr lang="en-US" sz="2800" kern="1200" dirty="0">
            <a:solidFill>
              <a:schemeClr val="tx1"/>
            </a:solidFill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381001" y="1447799"/>
        <a:ext cx="6126468" cy="797040"/>
      </dsp:txXfrm>
    </dsp:sp>
    <dsp:sp modelId="{99BBF60F-2FF2-44A7-B729-232C5A52279A}">
      <dsp:nvSpPr>
        <dsp:cNvPr id="0" name=""/>
        <dsp:cNvSpPr/>
      </dsp:nvSpPr>
      <dsp:spPr>
        <a:xfrm>
          <a:off x="0" y="2912580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9F3F14-738C-4E84-99F8-55056EE10537}">
      <dsp:nvSpPr>
        <dsp:cNvPr id="0" name=""/>
        <dsp:cNvSpPr/>
      </dsp:nvSpPr>
      <dsp:spPr>
        <a:xfrm>
          <a:off x="381001" y="2666996"/>
          <a:ext cx="6065519" cy="7970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800" kern="1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rPr>
            <a:t>以基督的心為心</a:t>
          </a:r>
          <a:endParaRPr lang="en-US" sz="2800" kern="1200" dirty="0">
            <a:solidFill>
              <a:schemeClr val="tx1"/>
            </a:solidFill>
            <a:latin typeface="DFKai-SB" panose="03000509000000000000" pitchFamily="65" charset="-120"/>
            <a:ea typeface="DFKai-SB" panose="03000509000000000000" pitchFamily="65" charset="-120"/>
          </a:endParaRPr>
        </a:p>
      </dsp:txBody>
      <dsp:txXfrm>
        <a:off x="381001" y="2666996"/>
        <a:ext cx="6065519" cy="797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D42B661-824A-4E94-A81B-24E8C5032A4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7" y="8"/>
            <a:ext cx="4034579" cy="348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3" tIns="46514" rIns="93033" bIns="4651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5D2CA37-E903-412B-8011-92971CF9F33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2939" y="8"/>
            <a:ext cx="4034579" cy="348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3" tIns="46514" rIns="93033" bIns="465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03CB6BB7-E664-4630-8857-4316D1A8A54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7" y="6605210"/>
            <a:ext cx="4034579" cy="348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3" tIns="46514" rIns="93033" bIns="4651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5A40281F-D596-4C7E-BB59-CEAD4473A33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2939" y="6605210"/>
            <a:ext cx="4034579" cy="348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3" tIns="46514" rIns="93033" bIns="465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0CEAC55-515F-400A-9D49-975A51FA04A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DA56C49-E57A-4475-AD4F-BF00859B0A4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7" y="8"/>
            <a:ext cx="4034579" cy="348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3" tIns="46514" rIns="93033" bIns="4651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1AE947F-0C78-4927-8EB9-21DA2CE3E11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72939" y="8"/>
            <a:ext cx="4034579" cy="348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3" tIns="46514" rIns="93033" bIns="4651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56AA93E-7248-4E13-80A2-A7FDC9812C5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36800" y="522288"/>
            <a:ext cx="4635500" cy="2606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F8FA8F0B-8326-4EED-B50A-5A02766B71F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547" y="3304186"/>
            <a:ext cx="7446008" cy="312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3" tIns="46514" rIns="93033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AAC6FDF1-8B90-42F5-BA5E-DC4D451ACF2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7" y="6605210"/>
            <a:ext cx="4034579" cy="348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3" tIns="46514" rIns="93033" bIns="4651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B2B3DFCF-6AC4-4FB4-8730-363B2D5DB1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2939" y="6605210"/>
            <a:ext cx="4034579" cy="348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3" tIns="46514" rIns="93033" bIns="465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2D30136-0775-412D-8257-0B6512B8EEB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0490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876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zh-TW" altLang="en-US" sz="1800" b="0" i="0" u="none" strike="noStrike" baseline="0" dirty="0">
              <a:solidFill>
                <a:srgbClr val="008080"/>
              </a:solidFill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9861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800" b="0" i="0" u="none" strike="noStrike" baseline="0" dirty="0">
                <a:latin typeface="DFKai-SB" panose="03000509000000000000" pitchFamily="65" charset="-120"/>
                <a:ea typeface="DFKai-SB" panose="03000509000000000000" pitchFamily="65" charset="-120"/>
              </a:rPr>
              <a:t>貪圖虛浮的榮耀：驕傲自大，比別人強、比別人對，喜歡做頭，追求被別人羨慕。這些都是虛浮的，因為在主裡完全沒有價值，而且很容易失去。</a:t>
            </a:r>
            <a:endParaRPr lang="zh-TW" altLang="en-US" sz="1800" b="0" i="0" u="none" strike="noStrike" baseline="0" dirty="0">
              <a:solidFill>
                <a:srgbClr val="008080"/>
              </a:solidFill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608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不要求被這個世界，或世界上的人記得，因為這個世界是虛空的。要求被</a:t>
            </a:r>
            <a:r>
              <a:rPr lang="en-US" altLang="zh-CN" dirty="0"/>
              <a:t> </a:t>
            </a:r>
            <a:r>
              <a:rPr lang="zh-CN" altLang="en-US" dirty="0"/>
              <a:t>神紀念，那才是永恆、不會失去的！！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20438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1800" b="0" i="0" u="none" strike="noStrike" dirty="0">
                <a:solidFill>
                  <a:srgbClr val="1D2228"/>
                </a:solidFill>
                <a:effectLst/>
                <a:latin typeface="Arial" panose="020B0604020202020204" pitchFamily="34" charset="0"/>
              </a:rPr>
              <a:t>摩西對耶和華說：我是拙口笨舌的， 神有沒有稱讚摩西謙卑？沒有！ 神責備摩西。</a:t>
            </a:r>
            <a:endParaRPr lang="zh-TW" altLang="en-US" sz="1800" b="0" i="0" u="none" strike="noStrike" baseline="0" dirty="0">
              <a:solidFill>
                <a:srgbClr val="008080"/>
              </a:solidFill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3837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46456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D30136-0775-412D-8257-0B6512B8EEBB}" type="slidenum">
              <a:rPr lang="zh-TW" altLang="en-US" smtClean="0"/>
              <a:pPr>
                <a:defRPr/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8707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AC4761-E8B7-4E0C-A356-D41FDE86EB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7AFDEB-3D75-4C92-822E-D19FBBC638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7A011D-2F55-44BD-A82F-33F0B3223B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CA307-A1A8-4812-AA16-635E8A98784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496537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2BF5FE-5DC2-4BD6-8B7B-BE1F3E7F97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2AF126-34F7-44E8-9980-98B7EF17DB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F5C766-467F-4C29-85BE-DBB274087B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B088E8-D8B6-4300-9B57-36DA0AF1E2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2580362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9E232D-9608-4062-AF07-D69FA956E3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E82770-629B-4F97-BBAE-7DB979A229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D2981B-1220-42C2-A49F-803A3FEACB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7B7B4-C049-4014-BEE7-6979FEA70EC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360289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6CB0BB-EF4B-4812-8F3F-EA510B1A44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2B7263-4559-4F93-AE08-6B5470B51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143E97-6A45-4F02-9C4B-96752404DD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595E8-03BD-40BD-8990-E2036EE0120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3794224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74FB49A-654F-47B7-87D8-BCD9764308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AE983DF-322C-4830-B5A5-8281BC9010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EA6484-5860-40A8-AF65-C700C52552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D3EC1-09EF-4DD8-8794-E6EE1776A5A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613939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59C0F9-D358-4979-B67F-1576439425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DE9D57-4E92-4F22-86A4-EFC4A3099C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667CAD-2137-4DED-AE80-FCD4973882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A8833-DA76-4ED4-A41F-0EFA53E145B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8386740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2C3E419-ED16-46A9-BBDD-73E15CF55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616052B-1781-4516-AA8A-D1F98E278E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2E9084-ADB8-4479-A044-5CF4AC2EF1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5CCB6-7A69-4CD4-A11C-76057D4171F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9260534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56F4187-76DC-45A3-AC03-97FB56B9AB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0B0E9D3-AC98-4A30-9F4A-3A169AD18E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A8BBD07-06C0-4681-A1E1-3EA7E1AAF7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1E2F6-C75C-430B-BE1E-B51D832611E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727482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91429AB-AB48-4081-8565-B848CF58FF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E7C2023-ED73-4F67-ACC9-BFC70408B7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65DE14F-D565-4C4F-938E-142E43C0C8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D65AD-9077-4458-8248-5C760C34F90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004557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038F31-926D-4763-9F30-EA7FCDB8F3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1E00CA-E026-495F-BA1A-95C121C386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00FF06-D5D7-464B-B328-719B0B1630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41152-F4AA-4396-8C64-40217445CF2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720449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A23050-9D32-4DB6-B639-FADBBC0967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81C5AC-D3E7-4091-8703-E85BB3C962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8F1772-FFCB-4B9A-8747-E2F6C5A5F8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F1924-57F9-4E06-A4D4-0F19737131B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8243698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DAF8110-3C94-4F99-8898-6C0FA7568E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55E64AA-6FD9-4BB5-970A-4FC687F7F2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237572" name="Rectangle 4">
            <a:extLst>
              <a:ext uri="{FF2B5EF4-FFF2-40B4-BE49-F238E27FC236}">
                <a16:creationId xmlns:a16="http://schemas.microsoft.com/office/drawing/2014/main" id="{FF6997AD-B086-4FD6-B1B5-10A3D5C1DA6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7573" name="Rectangle 5">
            <a:extLst>
              <a:ext uri="{FF2B5EF4-FFF2-40B4-BE49-F238E27FC236}">
                <a16:creationId xmlns:a16="http://schemas.microsoft.com/office/drawing/2014/main" id="{E91228DB-3BD3-449B-9FA2-D8DD6F78F62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7574" name="Rectangle 6">
            <a:extLst>
              <a:ext uri="{FF2B5EF4-FFF2-40B4-BE49-F238E27FC236}">
                <a16:creationId xmlns:a16="http://schemas.microsoft.com/office/drawing/2014/main" id="{979BA95D-C092-4E64-BC27-03C9894B656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31E42C9-C065-4B9E-A094-9D30DEF09AD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05B604EE-1A47-4381-BF86-97A43AAC6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78105"/>
            <a:ext cx="3733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400" b="1" dirty="0">
                <a:solidFill>
                  <a:schemeClr val="tx1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虛己的門徒</a:t>
            </a:r>
            <a:endParaRPr lang="en-US" altLang="en-US" sz="1400" b="1" dirty="0">
              <a:solidFill>
                <a:schemeClr val="tx1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032" name="Rounded Rectangle 9">
            <a:extLst>
              <a:ext uri="{FF2B5EF4-FFF2-40B4-BE49-F238E27FC236}">
                <a16:creationId xmlns:a16="http://schemas.microsoft.com/office/drawing/2014/main" id="{A5A6B974-9E6F-406A-9946-3895B38A5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06375"/>
            <a:ext cx="76200" cy="5715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Garamond" panose="02020404030301010803" pitchFamily="18" charset="0"/>
                <a:ea typeface="PMingLiU" panose="02020500000000000000" pitchFamily="18" charset="-120"/>
              </a:defRPr>
            </a:lvl9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PMingLiU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PMingLiU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PMingLiU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PMingLiU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PMingLiU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PMingLiU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PMingLiU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o.gushiwen.cn/authorv_7d4ee0783235.asp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Real Meaning of Foot Washing for Christians - Beliefnet">
            <a:extLst>
              <a:ext uri="{FF2B5EF4-FFF2-40B4-BE49-F238E27FC236}">
                <a16:creationId xmlns:a16="http://schemas.microsoft.com/office/drawing/2014/main" id="{9EBA93BF-1D89-4A88-BB37-E6643C8EA3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-110843"/>
            <a:ext cx="7162800" cy="5365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CBAA787F-C79A-40B0-98AF-C4DC5D3BE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09550"/>
            <a:ext cx="7391401" cy="1102519"/>
          </a:xfrm>
        </p:spPr>
        <p:txBody>
          <a:bodyPr/>
          <a:lstStyle/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b="0" i="0" u="none" strike="noStrike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虛己的門徒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051C7F2-D7FB-4406-8FA5-04F019919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9700" y="4292318"/>
            <a:ext cx="6400800" cy="962025"/>
          </a:xfrm>
        </p:spPr>
        <p:txBody>
          <a:bodyPr/>
          <a:lstStyle/>
          <a:p>
            <a:r>
              <a:rPr lang="zh-CN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腓立比書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：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1-11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6274831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2FE3C-5B03-48E7-A853-4DE44A14B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754FD-DCBF-4370-90FD-C77176F5F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800" b="0" i="0" u="none" strike="noStrike" dirty="0">
                <a:solidFill>
                  <a:srgbClr val="1D2228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不求安樂的生活，求作剛強的大丈夫。</a:t>
            </a:r>
            <a:endParaRPr lang="zh-CN" altLang="en-US" sz="2800" b="0" dirty="0"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800" b="0" i="0" u="none" strike="noStrike" dirty="0">
                <a:solidFill>
                  <a:srgbClr val="1D2228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不求與能力相等的工作，求工作相等的能力。</a:t>
            </a:r>
            <a:endParaRPr lang="zh-CN" altLang="en-US" sz="2800" b="0" dirty="0"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800" b="0" dirty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 </a:t>
            </a: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2800" b="0" i="0" u="none" strike="noStrike" dirty="0">
                <a:solidFill>
                  <a:srgbClr val="1D2228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這樣，你所行的算不得神跡，你自己卻是一個神跡</a:t>
            </a:r>
            <a:endParaRPr lang="en-US" altLang="zh-CN" sz="2800" b="0" i="0" u="none" strike="noStrike" dirty="0">
              <a:solidFill>
                <a:srgbClr val="1D2228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2800" b="0" i="0" u="none" strike="noStrike" dirty="0">
              <a:solidFill>
                <a:srgbClr val="1D2228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 sz="2400" b="0" i="0" u="none" strike="noStrike" dirty="0">
                <a:solidFill>
                  <a:srgbClr val="1D2228"/>
                </a:solidFill>
                <a:effectLst/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Phillips Brooks</a:t>
            </a:r>
            <a:endParaRPr lang="zh-CN" altLang="en-US" sz="2400" b="0" dirty="0">
              <a:effectLst/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  <a:p>
            <a:pPr marL="0" indent="0" algn="ctr">
              <a:buNone/>
            </a:pPr>
            <a:b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24784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8B1B6-0B36-49E7-84B9-A742ED1BD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23850"/>
            <a:ext cx="8229600" cy="857250"/>
          </a:xfrm>
        </p:spPr>
        <p:txBody>
          <a:bodyPr wrap="square" anchor="ctr">
            <a:normAutofit/>
          </a:bodyPr>
          <a:lstStyle/>
          <a:p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虛己的門徒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8AB456B-95C0-4946-B3C1-CE8140540E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0234684"/>
              </p:ext>
            </p:extLst>
          </p:nvPr>
        </p:nvGraphicFramePr>
        <p:xfrm>
          <a:off x="457200" y="1200150"/>
          <a:ext cx="82296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0388231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7AA63-E1FD-4CF6-8177-48329F9A5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638" y="438150"/>
            <a:ext cx="8840724" cy="3394075"/>
          </a:xfrm>
        </p:spPr>
        <p:txBody>
          <a:bodyPr/>
          <a:lstStyle/>
          <a:p>
            <a:pPr marL="0" indent="0">
              <a:buNone/>
            </a:pPr>
            <a:r>
              <a:rPr lang="en-US" altLang="zh-TW" sz="19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2:1</a:t>
            </a:r>
            <a:r>
              <a:rPr lang="zh-TW" altLang="en-US" sz="19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zh-TW" altLang="en-US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所以，在基督裡若有什麼勸勉，愛心有什麼安慰，聖靈有什麼交通，心中有什麼慈悲憐憫， </a:t>
            </a:r>
          </a:p>
          <a:p>
            <a:pPr marL="0" marR="0" indent="0" algn="l" rtl="0">
              <a:buNone/>
            </a:pPr>
            <a:r>
              <a:rPr lang="en-US" altLang="zh-TW" sz="19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2:2</a:t>
            </a:r>
            <a:r>
              <a:rPr lang="en-US" altLang="zh-TW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 </a:t>
            </a:r>
            <a:r>
              <a:rPr lang="zh-TW" altLang="en-US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你們就要意念相同，愛心相同，有一樣的心思，有一樣的意念，使我的喜樂可以滿足。 </a:t>
            </a:r>
          </a:p>
          <a:p>
            <a:pPr marL="0" marR="0" indent="0" algn="l" rtl="0">
              <a:buNone/>
            </a:pPr>
            <a:r>
              <a:rPr lang="en-US" altLang="zh-TW" sz="19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2:3</a:t>
            </a:r>
            <a:r>
              <a:rPr lang="en-US" altLang="zh-TW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 </a:t>
            </a:r>
            <a:r>
              <a:rPr lang="zh-TW" altLang="en-US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凡事不可結黨，不可貪圖虛浮的榮耀；只要存心謙卑，各人看別人比自己強</a:t>
            </a:r>
          </a:p>
          <a:p>
            <a:pPr marL="0" marR="0" indent="0" algn="l" rtl="0">
              <a:buNone/>
            </a:pPr>
            <a:r>
              <a:rPr lang="en-US" altLang="zh-TW" sz="19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2:4</a:t>
            </a:r>
            <a:r>
              <a:rPr lang="en-US" altLang="zh-TW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 </a:t>
            </a:r>
            <a:r>
              <a:rPr lang="zh-TW" altLang="en-US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各人不要單顧自己的事，也要顧別人的事。 </a:t>
            </a:r>
          </a:p>
          <a:p>
            <a:pPr marL="0" marR="0" indent="0" algn="l" rtl="0">
              <a:buNone/>
            </a:pPr>
            <a:r>
              <a:rPr lang="en-US" altLang="zh-TW" sz="19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2:5</a:t>
            </a:r>
            <a:r>
              <a:rPr lang="en-US" altLang="zh-TW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 </a:t>
            </a:r>
            <a:r>
              <a:rPr lang="zh-TW" altLang="en-US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你們當以基督耶穌的心為心： </a:t>
            </a:r>
          </a:p>
          <a:p>
            <a:pPr marL="0" marR="0" indent="0" algn="l" rtl="0">
              <a:buNone/>
            </a:pPr>
            <a:r>
              <a:rPr lang="en-US" altLang="zh-TW" sz="19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2:6 </a:t>
            </a:r>
            <a:r>
              <a:rPr lang="en-US" altLang="zh-TW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zh-TW" altLang="en-US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他本有神的形像，不以自己與神同等為強奪的； </a:t>
            </a:r>
          </a:p>
          <a:p>
            <a:pPr marL="0" marR="0" indent="0" algn="l" rtl="0">
              <a:buNone/>
            </a:pPr>
            <a:r>
              <a:rPr lang="en-US" altLang="zh-TW" sz="19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2:7 </a:t>
            </a:r>
            <a:r>
              <a:rPr lang="en-US" altLang="zh-TW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zh-TW" altLang="en-US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反倒虛己，取了奴僕的形像，成為人的樣式； </a:t>
            </a:r>
          </a:p>
          <a:p>
            <a:pPr marL="0" marR="0" indent="0" algn="l" rtl="0">
              <a:buNone/>
            </a:pPr>
            <a:r>
              <a:rPr lang="en-US" altLang="zh-TW" sz="19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2:8 </a:t>
            </a:r>
            <a:r>
              <a:rPr lang="en-US" altLang="zh-TW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zh-TW" altLang="en-US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既有人的樣子，就自己卑微，存心順服，以至於死，且死在十字架上。 </a:t>
            </a:r>
          </a:p>
          <a:p>
            <a:pPr marL="0" marR="0" indent="0" algn="l" rtl="0">
              <a:buNone/>
            </a:pPr>
            <a:r>
              <a:rPr lang="en-US" altLang="zh-TW" sz="19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2:9 </a:t>
            </a:r>
            <a:r>
              <a:rPr lang="en-US" altLang="zh-TW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zh-TW" altLang="en-US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所以，神將他升為至高，又賜給他那超乎萬名之上的名， </a:t>
            </a:r>
          </a:p>
          <a:p>
            <a:pPr marL="0" marR="0" indent="0" algn="l" rtl="0">
              <a:buNone/>
            </a:pPr>
            <a:r>
              <a:rPr lang="en-US" altLang="zh-TW" sz="19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2:10</a:t>
            </a:r>
            <a:r>
              <a:rPr lang="en-US" altLang="zh-TW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 </a:t>
            </a:r>
            <a:r>
              <a:rPr lang="zh-TW" altLang="en-US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叫一切在天上的、地上的，和地底下的，因耶穌的名無不屈膝， </a:t>
            </a:r>
          </a:p>
          <a:p>
            <a:pPr marL="0" marR="0" indent="0" algn="l" rtl="0">
              <a:buNone/>
            </a:pPr>
            <a:r>
              <a:rPr lang="en-US" altLang="zh-TW" sz="19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2:11</a:t>
            </a:r>
            <a:r>
              <a:rPr lang="en-US" altLang="zh-TW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 </a:t>
            </a:r>
            <a:r>
              <a:rPr lang="zh-TW" altLang="en-US" sz="19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無不口稱「耶穌基督為主」，使榮耀歸與父神。</a:t>
            </a:r>
            <a:endParaRPr lang="en-US" sz="1900" dirty="0">
              <a:solidFill>
                <a:srgbClr val="0066CC"/>
              </a:solidFill>
              <a:latin typeface="HanWangLiSuMedium" panose="02000500000000000000" pitchFamily="2" charset="-120"/>
              <a:ea typeface="HanWangLiSuMedium" panose="02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009553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CB1FE-5BB2-4087-BA9A-9B1845A8D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合一的重要</a:t>
            </a:r>
            <a:endParaRPr 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FEFF1-20B2-48BB-80D5-2A8A00D6E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079685"/>
            <a:ext cx="8382000" cy="33940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400" b="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腓立比書</a:t>
            </a:r>
            <a:r>
              <a:rPr lang="en-US" altLang="zh-TW" sz="2400" b="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1:4  </a:t>
            </a:r>
            <a:r>
              <a:rPr lang="zh-TW" altLang="en-US" sz="2400" b="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每逢為你們眾人祈求的時候，常是歡歡喜喜的祈求。</a:t>
            </a:r>
            <a:endParaRPr lang="en-US" altLang="zh-TW" sz="2400" b="0" i="0" u="none" strike="noStrike" baseline="0" dirty="0">
              <a:solidFill>
                <a:srgbClr val="0066CC"/>
              </a:solidFill>
              <a:latin typeface="HanWangLiSuMedium" panose="02000500000000000000" pitchFamily="2" charset="-120"/>
              <a:ea typeface="HanWangLiSuMedium" panose="02000500000000000000" pitchFamily="2" charset="-120"/>
            </a:endParaRPr>
          </a:p>
          <a:p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腓立比教會：保羅的喜樂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唯一的勸告：</a:t>
            </a:r>
            <a:r>
              <a:rPr lang="zh-TW" altLang="en-US" sz="2800" b="0" i="0" u="none" strike="noStrike" baseline="0" dirty="0">
                <a:latin typeface="DFKai-SB" panose="03000509000000000000" pitchFamily="65" charset="-120"/>
                <a:ea typeface="DFKai-SB" panose="03000509000000000000" pitchFamily="65" charset="-120"/>
              </a:rPr>
              <a:t>勸友阿爹和循都基在主裡同心</a:t>
            </a:r>
            <a:endParaRPr lang="en-US" altLang="zh-TW" sz="2800" b="0" i="0" u="none" strike="noStrike" baseline="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40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4:2  </a:t>
            </a:r>
            <a:r>
              <a:rPr lang="zh-TW" altLang="en-US" sz="240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我勸友阿爹和循都基，要在主裡同心</a:t>
            </a:r>
          </a:p>
          <a:p>
            <a:pPr marL="0" indent="0">
              <a:buNone/>
            </a:pPr>
            <a:r>
              <a:rPr lang="en-US" altLang="zh-TW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2:1</a:t>
            </a:r>
            <a:r>
              <a:rPr lang="en-US" altLang="zh-CN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-2</a:t>
            </a:r>
            <a:r>
              <a:rPr lang="zh-TW" altLang="en-US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所以，在基督裡若有什麼勸勉，愛心有什麼安慰，聖靈有什麼交通，心中有什麼慈悲憐憫，你們就要意念相同，愛心相同，有一樣的心思，有一樣的意念，使我的喜樂可以滿足。 </a:t>
            </a:r>
          </a:p>
          <a:p>
            <a:pPr marL="0" indent="0">
              <a:buNone/>
            </a:pPr>
            <a:endParaRPr lang="en-US" altLang="zh-TW" sz="2800" b="0" i="0" u="none" strike="noStrike" baseline="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zh-TW" altLang="en-US" sz="2800" b="0" i="0" u="none" strike="noStrike" baseline="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820100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CB1FE-5BB2-4087-BA9A-9B1845A8D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謙卑與合一</a:t>
            </a:r>
            <a:endParaRPr 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FEFF1-20B2-48BB-80D5-2A8A00D6E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079685"/>
            <a:ext cx="8382000" cy="3394075"/>
          </a:xfrm>
        </p:spPr>
        <p:txBody>
          <a:bodyPr/>
          <a:lstStyle/>
          <a:p>
            <a:pPr marL="0" marR="0" indent="0" algn="l" rtl="0">
              <a:buNone/>
            </a:pPr>
            <a:r>
              <a:rPr lang="zh-CN" altLang="en-US" sz="2400" b="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腓立比書</a:t>
            </a:r>
            <a:r>
              <a:rPr lang="en-US" altLang="zh-TW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2:3</a:t>
            </a:r>
            <a:r>
              <a:rPr lang="en-US" altLang="zh-CN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-4</a:t>
            </a:r>
            <a:r>
              <a:rPr lang="en-US" altLang="zh-TW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 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凡事</a:t>
            </a:r>
            <a:r>
              <a:rPr lang="zh-TW" altLang="en-US" sz="2400" i="0" u="none" strike="noStrike" baseline="0" dirty="0">
                <a:solidFill>
                  <a:srgbClr val="C00000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不可結黨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，</a:t>
            </a:r>
            <a:r>
              <a:rPr lang="zh-TW" altLang="en-US" sz="2400" i="0" u="none" strike="noStrike" baseline="0" dirty="0">
                <a:solidFill>
                  <a:srgbClr val="C00000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不可貪圖虛浮的榮耀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；只要</a:t>
            </a:r>
            <a:r>
              <a:rPr lang="zh-TW" altLang="en-US" sz="2400" i="0" u="none" strike="noStrike" baseline="0" dirty="0">
                <a:solidFill>
                  <a:srgbClr val="C00000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存心謙卑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，各人看別人比自己強</a:t>
            </a:r>
            <a:r>
              <a:rPr lang="zh-CN" altLang="en-US" sz="240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。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各人</a:t>
            </a:r>
            <a:r>
              <a:rPr lang="zh-TW" altLang="en-US" sz="2400" i="0" u="none" strike="noStrike" baseline="0" dirty="0">
                <a:solidFill>
                  <a:srgbClr val="C00000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不要單顧自己的事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，</a:t>
            </a:r>
            <a:r>
              <a:rPr lang="zh-TW" altLang="en-US" sz="2400" i="0" u="none" strike="noStrike" baseline="0" dirty="0">
                <a:solidFill>
                  <a:srgbClr val="C00000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也要顧別人的事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。</a:t>
            </a:r>
            <a:endParaRPr lang="en-US" altLang="zh-TW" sz="2400" i="0" u="none" strike="noStrike" baseline="0" dirty="0">
              <a:solidFill>
                <a:srgbClr val="0066CC"/>
              </a:solidFill>
              <a:latin typeface="HanWangLiSuMedium" panose="02000500000000000000" pitchFamily="2" charset="-120"/>
              <a:ea typeface="HanWangLiSuMedium" panose="02000500000000000000" pitchFamily="2" charset="-120"/>
            </a:endParaRPr>
          </a:p>
          <a:p>
            <a:pPr marL="0" indent="0">
              <a:buNone/>
            </a:pPr>
            <a:r>
              <a:rPr lang="en-US" altLang="zh-TW" sz="2400" b="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2:3 </a:t>
            </a:r>
            <a:r>
              <a:rPr lang="en-US" altLang="zh-TW" sz="2400" b="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zh-TW" altLang="en-US" sz="2400" b="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凡事不可被自私的野心，或被虛浮的榮耀所驅動</a:t>
            </a:r>
            <a:r>
              <a:rPr lang="en-US" altLang="zh-TW" sz="2400" b="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…</a:t>
            </a:r>
            <a:endParaRPr lang="zh-TW" altLang="en-US" sz="2400" b="0" i="0" u="none" strike="noStrike" baseline="0" dirty="0">
              <a:solidFill>
                <a:srgbClr val="0066CC"/>
              </a:solidFill>
              <a:latin typeface="HanWangLiSuMedium" panose="02000500000000000000" pitchFamily="2" charset="-120"/>
              <a:ea typeface="HanWangLiSuMedium" panose="02000500000000000000" pitchFamily="2" charset="-120"/>
            </a:endParaRPr>
          </a:p>
          <a:p>
            <a:r>
              <a:rPr lang="zh-CN" altLang="en-US" sz="2800" b="0" i="0" u="none" strike="noStrike" baseline="0" dirty="0">
                <a:latin typeface="DFKai-SB" panose="03000509000000000000" pitchFamily="65" charset="-120"/>
                <a:ea typeface="DFKai-SB" panose="03000509000000000000" pitchFamily="65" charset="-120"/>
              </a:rPr>
              <a:t>仇敵攻擊教會的利器</a:t>
            </a:r>
            <a:r>
              <a:rPr lang="en-US" altLang="zh-CN" sz="2800" b="0" i="0" u="none" strike="noStrike" baseline="0" dirty="0">
                <a:latin typeface="DFKai-SB" panose="03000509000000000000" pitchFamily="65" charset="-120"/>
                <a:ea typeface="DFKai-SB" panose="03000509000000000000" pitchFamily="65" charset="-120"/>
              </a:rPr>
              <a:t>-</a:t>
            </a:r>
            <a:r>
              <a:rPr lang="zh-CN" altLang="en-US" sz="2800" b="0" i="0" u="none" strike="noStrike" baseline="0" dirty="0">
                <a:latin typeface="DFKai-SB" panose="03000509000000000000" pitchFamily="65" charset="-120"/>
                <a:ea typeface="DFKai-SB" panose="03000509000000000000" pitchFamily="65" charset="-120"/>
              </a:rPr>
              <a:t>分離、各個擊破</a:t>
            </a:r>
            <a:endParaRPr lang="en-US" altLang="zh-CN" sz="2800" b="0" i="0" u="none" strike="noStrike" baseline="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2400" b="0" i="0" u="none" strike="noStrike" baseline="0" dirty="0">
                <a:latin typeface="DFKai-SB" panose="03000509000000000000" pitchFamily="65" charset="-120"/>
                <a:ea typeface="DFKai-SB" panose="03000509000000000000" pitchFamily="65" charset="-120"/>
              </a:rPr>
              <a:t>分黨結派</a:t>
            </a:r>
            <a:endParaRPr lang="en-US" altLang="zh-CN" sz="2400" b="0" i="0" u="none" strike="noStrike" baseline="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lvl="1"/>
            <a:r>
              <a:rPr lang="zh-CN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單顧自己，不顧別人</a:t>
            </a:r>
            <a:endParaRPr lang="en-US" altLang="zh-CN" sz="24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CN" altLang="en-US" sz="2800" b="0" i="0" u="none" strike="noStrike" baseline="0" dirty="0">
                <a:latin typeface="DFKai-SB" panose="03000509000000000000" pitchFamily="65" charset="-120"/>
                <a:ea typeface="DFKai-SB" panose="03000509000000000000" pitchFamily="65" charset="-120"/>
              </a:rPr>
              <a:t>驕傲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與自私是人最常被仇敵利用的弱點</a:t>
            </a:r>
            <a:endParaRPr lang="zh-TW" altLang="en-US" sz="2800" b="0" i="0" u="none" strike="noStrike" baseline="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457376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AA647-8B78-4976-80C7-0FE14F43F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i="0" dirty="0">
                <a:solidFill>
                  <a:srgbClr val="0F0F0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好了歌 </a:t>
            </a:r>
            <a:r>
              <a:rPr lang="zh-CN" altLang="en-US" sz="3600" i="0" strike="noStrike" dirty="0">
                <a:solidFill>
                  <a:srgbClr val="65645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hlinkClick r:id="rId3"/>
              </a:rPr>
              <a:t>曹雪芹</a:t>
            </a:r>
            <a:r>
              <a:rPr lang="zh-CN" altLang="en-US" i="0" dirty="0">
                <a:solidFill>
                  <a:srgbClr val="65645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 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94AB9-161E-428A-A4CF-B517FD0E4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6767"/>
            <a:ext cx="8229600" cy="3394075"/>
          </a:xfrm>
        </p:spPr>
        <p:txBody>
          <a:bodyPr/>
          <a:lstStyle/>
          <a:p>
            <a:pPr marL="0" indent="0" algn="ctr">
              <a:buNone/>
            </a:pPr>
            <a:r>
              <a:rPr lang="zh-CN" altLang="en-US" b="0" i="0" dirty="0">
                <a:solidFill>
                  <a:srgbClr val="0F0F0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世人都曉神仙好，惟有功名忘不了！</a:t>
            </a:r>
            <a:b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CN" altLang="en-US" b="0" i="0" dirty="0">
                <a:solidFill>
                  <a:srgbClr val="0F0F0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古今將相在何方？荒塚一堆草沒了。</a:t>
            </a:r>
            <a:b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CN" altLang="en-US" b="0" i="0" dirty="0">
                <a:solidFill>
                  <a:srgbClr val="0F0F0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世人都曉神仙好，只有金銀忘不了！</a:t>
            </a:r>
            <a:b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CN" altLang="en-US" b="0" i="0" dirty="0">
                <a:solidFill>
                  <a:srgbClr val="0F0F0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終朝只恨聚無多，及到多時眼閉了。</a:t>
            </a:r>
            <a:b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CN" altLang="en-US" b="0" i="0" dirty="0">
                <a:solidFill>
                  <a:srgbClr val="0F0F0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世人都曉神仙好，只有嬌妻忘不了！</a:t>
            </a:r>
            <a:b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CN" altLang="en-US" b="0" i="0" dirty="0">
                <a:solidFill>
                  <a:srgbClr val="0F0F0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君生日日說恩情，君死又隨人去了。</a:t>
            </a:r>
            <a:b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CN" altLang="en-US" b="0" i="0" dirty="0">
                <a:solidFill>
                  <a:srgbClr val="0F0F0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世人都曉神仙好，只有兒孫忘不了！</a:t>
            </a:r>
            <a:b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CN" altLang="en-US" b="0" i="0" dirty="0">
                <a:solidFill>
                  <a:srgbClr val="0F0F0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癡心父母古來多，孝順兒孫誰見了？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829873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CB1FE-5BB2-4087-BA9A-9B1845A8D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謙卑是什麼</a:t>
            </a:r>
            <a:endParaRPr 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FEFF1-20B2-48BB-80D5-2A8A00D6E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079685"/>
            <a:ext cx="8382000" cy="3394075"/>
          </a:xfrm>
        </p:spPr>
        <p:txBody>
          <a:bodyPr/>
          <a:lstStyle/>
          <a:p>
            <a:pPr marL="0" marR="0" indent="0" algn="l" rtl="0">
              <a:buNone/>
            </a:pPr>
            <a:r>
              <a:rPr lang="zh-CN" altLang="en-US" sz="2400" b="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腓立比書</a:t>
            </a:r>
            <a:r>
              <a:rPr lang="en-US" altLang="zh-TW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2:3</a:t>
            </a:r>
            <a:r>
              <a:rPr lang="en-US" altLang="zh-TW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 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凡事不可結黨，不可貪圖虛浮的榮耀；只要存心謙卑，</a:t>
            </a:r>
            <a:r>
              <a:rPr lang="zh-TW" altLang="en-US" sz="2400" i="0" u="none" strike="noStrike" baseline="0" dirty="0">
                <a:solidFill>
                  <a:srgbClr val="C00000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各人看別人比自己強</a:t>
            </a:r>
            <a:r>
              <a:rPr lang="zh-CN" altLang="en-US" sz="240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。</a:t>
            </a:r>
            <a:endParaRPr lang="en-US" altLang="zh-CN" sz="2400" dirty="0">
              <a:solidFill>
                <a:srgbClr val="0066CC"/>
              </a:solidFill>
              <a:latin typeface="HanWangLiSuMedium" panose="02000500000000000000" pitchFamily="2" charset="-120"/>
              <a:ea typeface="HanWangLiSuMedium" panose="02000500000000000000" pitchFamily="2" charset="-120"/>
            </a:endParaRPr>
          </a:p>
          <a:p>
            <a:pPr marL="0" indent="0">
              <a:buNone/>
            </a:pPr>
            <a:r>
              <a:rPr lang="en-US" altLang="zh-TW" sz="2400" b="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2:3 </a:t>
            </a:r>
            <a:r>
              <a:rPr lang="en-US" altLang="zh-TW" sz="2400" b="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zh-TW" altLang="en-US" sz="2400" b="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凡事不可被自私的野心，或被虛浮的榮耀所驅動，各人要存心謙卑，</a:t>
            </a:r>
            <a:r>
              <a:rPr lang="zh-TW" altLang="en-US" sz="2400" b="0" i="0" u="none" strike="noStrike" baseline="0" dirty="0">
                <a:solidFill>
                  <a:srgbClr val="C00000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看別人比自己重要</a:t>
            </a:r>
            <a:r>
              <a:rPr lang="zh-TW" altLang="en-US" sz="2400" b="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。</a:t>
            </a:r>
            <a:r>
              <a:rPr lang="zh-CN" altLang="en-US" sz="2400" b="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（</a:t>
            </a:r>
            <a:r>
              <a:rPr lang="en-US" altLang="zh-CN" sz="2400" b="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NET)</a:t>
            </a:r>
            <a:endParaRPr lang="zh-TW" altLang="en-US" sz="2400" b="0" i="0" u="none" strike="noStrike" baseline="0" dirty="0">
              <a:solidFill>
                <a:srgbClr val="0066CC"/>
              </a:solidFill>
              <a:latin typeface="HanWangLiSuMedium" panose="02000500000000000000" pitchFamily="2" charset="-120"/>
              <a:ea typeface="HanWangLiSuMedium" panose="02000500000000000000" pitchFamily="2" charset="-120"/>
            </a:endParaRPr>
          </a:p>
          <a:p>
            <a:r>
              <a:rPr lang="zh-CN" altLang="en-US" sz="2800" b="0" i="0" u="none" strike="noStrike" baseline="0" dirty="0">
                <a:latin typeface="DFKai-SB" panose="03000509000000000000" pitchFamily="65" charset="-120"/>
                <a:ea typeface="DFKai-SB" panose="03000509000000000000" pitchFamily="65" charset="-120"/>
              </a:rPr>
              <a:t>謙卑不僅僅是說自己比別人能力差</a:t>
            </a:r>
            <a:endParaRPr lang="en-US" altLang="zh-CN" sz="2800" b="0" i="0" u="none" strike="noStrike" baseline="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謙卑是看別人比自己重要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謙卑是把能力優先用在別人身上、多用在別人身上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62732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58D23-4408-4BFB-9EB8-30715669A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虛己的主</a:t>
            </a:r>
            <a:endParaRPr 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DB129-E1AF-4D83-AFA9-0472A106D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3343"/>
            <a:ext cx="8229600" cy="3622675"/>
          </a:xfrm>
        </p:spPr>
        <p:txBody>
          <a:bodyPr/>
          <a:lstStyle/>
          <a:p>
            <a:pPr marL="0" marR="0" indent="0" algn="l" rtl="0">
              <a:buNone/>
            </a:pPr>
            <a:r>
              <a:rPr lang="en-US" altLang="zh-TW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2:6</a:t>
            </a:r>
            <a:r>
              <a:rPr lang="en-US" altLang="zh-CN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-8</a:t>
            </a:r>
            <a:r>
              <a:rPr lang="en-US" altLang="zh-TW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en-US" altLang="zh-TW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他本有神的形像，不以自己與神同等為強奪的；反倒</a:t>
            </a:r>
            <a:r>
              <a:rPr lang="zh-TW" altLang="en-US" sz="2400" i="0" u="none" strike="noStrike" baseline="0" dirty="0">
                <a:solidFill>
                  <a:srgbClr val="C00000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虛己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，取了奴僕的形像，成為人的樣式；</a:t>
            </a:r>
            <a:r>
              <a:rPr lang="en-US" altLang="zh-TW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既有人的樣子，就自己</a:t>
            </a:r>
            <a:r>
              <a:rPr lang="zh-TW" altLang="en-US" sz="2400" i="0" u="none" strike="noStrike" baseline="0" dirty="0">
                <a:solidFill>
                  <a:srgbClr val="C00000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卑微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，存心順服，以至於死，且死在十字架上。 </a:t>
            </a:r>
          </a:p>
          <a:p>
            <a:r>
              <a:rPr lang="zh-CN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基督的虛己與卑微不是說祂</a:t>
            </a:r>
            <a:r>
              <a:rPr lang="en-US" altLang="zh-CN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『</a:t>
            </a:r>
            <a:r>
              <a:rPr lang="zh-CN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不能</a:t>
            </a:r>
            <a:r>
              <a:rPr lang="en-US" altLang="zh-CN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』</a:t>
            </a:r>
            <a:r>
              <a:rPr lang="zh-CN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，讓別人做，而是把人看得比自己重要，願意為人捨命</a:t>
            </a:r>
            <a:endParaRPr lang="en-US" altLang="zh-CN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CN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虛己是從 神得榮耀的唯一途徑</a:t>
            </a:r>
            <a:endParaRPr lang="en-US" altLang="zh-CN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marR="0" indent="0" algn="l" rtl="0">
              <a:buNone/>
            </a:pPr>
            <a:r>
              <a:rPr lang="en-US" altLang="zh-TW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2:9</a:t>
            </a:r>
            <a:r>
              <a:rPr lang="en-US" altLang="zh-CN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-11</a:t>
            </a:r>
            <a:r>
              <a:rPr lang="en-US" altLang="zh-TW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en-US" altLang="zh-TW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所以，神</a:t>
            </a:r>
            <a:r>
              <a:rPr lang="zh-TW" altLang="en-US" sz="2400" i="0" u="none" strike="noStrike" baseline="0" dirty="0">
                <a:solidFill>
                  <a:srgbClr val="C00000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將他升為至高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，又賜給他那</a:t>
            </a:r>
            <a:r>
              <a:rPr lang="zh-TW" altLang="en-US" sz="2400" i="0" u="none" strike="noStrike" baseline="0" dirty="0">
                <a:solidFill>
                  <a:srgbClr val="C00000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超乎萬名之上的名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叫一切在天上的、地上的，和地底下的，因耶穌的名無不屈膝</a:t>
            </a:r>
            <a:r>
              <a:rPr lang="zh-CN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，</a:t>
            </a:r>
            <a:r>
              <a:rPr lang="zh-TW" altLang="en-US" sz="2400" i="0" u="none" strike="noStrike" baseline="0" dirty="0">
                <a:solidFill>
                  <a:srgbClr val="C00000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無不口稱「耶穌基督為主」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，使榮耀歸與父神。</a:t>
            </a:r>
            <a:endParaRPr lang="en-US" sz="2400" dirty="0">
              <a:solidFill>
                <a:srgbClr val="0066CC"/>
              </a:solidFill>
              <a:latin typeface="HanWangLiSuMedium" panose="02000500000000000000" pitchFamily="2" charset="-120"/>
              <a:ea typeface="HanWangLiSuMedium" panose="02000500000000000000" pitchFamily="2" charset="-120"/>
            </a:endParaRPr>
          </a:p>
          <a:p>
            <a:endParaRPr lang="en-US" altLang="zh-CN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794622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EF86-AC5A-4977-97BC-9A9E700BA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695"/>
            <a:ext cx="8229600" cy="857250"/>
          </a:xfrm>
        </p:spPr>
        <p:txBody>
          <a:bodyPr/>
          <a:lstStyle/>
          <a:p>
            <a:pPr lvl="0"/>
            <a:r>
              <a:rPr lang="zh-CN" altLang="en-US" sz="44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以基督的心為心</a:t>
            </a:r>
            <a:endParaRPr lang="en-US" sz="44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1E869-A06F-498D-AA26-1BC092A4C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19150"/>
            <a:ext cx="8229600" cy="3394075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馬太福音</a:t>
            </a:r>
            <a:r>
              <a:rPr lang="en-US" altLang="zh-TW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 16:24</a:t>
            </a:r>
            <a:r>
              <a:rPr lang="zh-TW" altLang="en-US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  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於是耶穌對門徒說：「若有人要跟從我，就當捨己，背起他的十字架來跟從我。</a:t>
            </a:r>
            <a:r>
              <a:rPr lang="zh-TW" altLang="en-US" sz="2400" b="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」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endParaRPr lang="en-US" altLang="zh-TW" sz="2400" i="0" u="none" strike="noStrike" baseline="0" dirty="0">
              <a:solidFill>
                <a:srgbClr val="0066CC"/>
              </a:solidFill>
              <a:latin typeface="HanWangLiSuMedium" panose="02000500000000000000" pitchFamily="2" charset="-120"/>
              <a:ea typeface="HanWangLiSuMedium" panose="02000500000000000000" pitchFamily="2" charset="-120"/>
            </a:endParaRPr>
          </a:p>
          <a:p>
            <a:pPr marL="0" indent="0">
              <a:buNone/>
            </a:pPr>
            <a:r>
              <a:rPr lang="zh-CN" altLang="en-US" sz="240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腓立比書</a:t>
            </a:r>
            <a:r>
              <a:rPr lang="en-US" altLang="zh-CN" sz="240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en-US" altLang="zh-TW" sz="2400" b="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1:21  </a:t>
            </a:r>
            <a:r>
              <a:rPr lang="zh-TW" altLang="en-US" sz="2400" b="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因我活著就是基督，我死了就有益處。</a:t>
            </a:r>
          </a:p>
          <a:p>
            <a:pPr marL="0" indent="0">
              <a:buNone/>
            </a:pPr>
            <a:r>
              <a:rPr lang="zh-CN" altLang="en-US" sz="240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腓立比書</a:t>
            </a:r>
            <a:r>
              <a:rPr lang="en-US" altLang="zh-CN" sz="240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 </a:t>
            </a:r>
            <a:r>
              <a:rPr lang="en-US" altLang="zh-TW" sz="2400" i="0" u="none" strike="noStrike" baseline="0" dirty="0">
                <a:latin typeface="HanWangLiSuMedium" panose="02000500000000000000" pitchFamily="2" charset="-120"/>
                <a:ea typeface="HanWangLiSuMedium" panose="02000500000000000000" pitchFamily="2" charset="-120"/>
              </a:rPr>
              <a:t>2:5</a:t>
            </a:r>
            <a:r>
              <a:rPr lang="en-US" altLang="zh-TW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  </a:t>
            </a:r>
            <a:r>
              <a:rPr lang="zh-TW" altLang="en-US" sz="2400" i="0" u="none" strike="noStrike" baseline="0" dirty="0">
                <a:solidFill>
                  <a:srgbClr val="0066CC"/>
                </a:solidFill>
                <a:latin typeface="HanWangLiSuMedium" panose="02000500000000000000" pitchFamily="2" charset="-120"/>
                <a:ea typeface="HanWangLiSuMedium" panose="02000500000000000000" pitchFamily="2" charset="-120"/>
              </a:rPr>
              <a:t>你們當以基督耶穌的心為心：</a:t>
            </a:r>
            <a:endParaRPr lang="en-US" altLang="zh-TW" sz="2400" i="0" u="none" strike="noStrike" baseline="0" dirty="0">
              <a:solidFill>
                <a:srgbClr val="0066CC"/>
              </a:solidFill>
              <a:latin typeface="HanWangLiSuMedium" panose="02000500000000000000" pitchFamily="2" charset="-120"/>
              <a:ea typeface="HanWangLiSuMedium" panose="02000500000000000000" pitchFamily="2" charset="-120"/>
            </a:endParaRPr>
          </a:p>
          <a:p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捨己</a:t>
            </a:r>
            <a:r>
              <a:rPr lang="en-US" altLang="zh-CN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=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虛己：是不追求自己的榮耀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2800" i="0" u="none" strike="noStrike" baseline="0" dirty="0">
                <a:latin typeface="DFKai-SB" panose="03000509000000000000" pitchFamily="65" charset="-120"/>
                <a:ea typeface="DFKai-SB" panose="03000509000000000000" pitchFamily="65" charset="-120"/>
              </a:rPr>
              <a:t>以基督耶穌的心為心</a:t>
            </a:r>
            <a:r>
              <a:rPr lang="en-US" altLang="zh-CN" sz="2800" i="0" u="none" strike="noStrike" baseline="0" dirty="0">
                <a:latin typeface="DFKai-SB" panose="03000509000000000000" pitchFamily="65" charset="-120"/>
                <a:ea typeface="DFKai-SB" panose="03000509000000000000" pitchFamily="65" charset="-120"/>
              </a:rPr>
              <a:t>=</a:t>
            </a:r>
            <a:r>
              <a:rPr lang="zh-CN" altLang="en-US" sz="2800" i="0" u="none" strike="noStrike" baseline="0" dirty="0">
                <a:latin typeface="DFKai-SB" panose="03000509000000000000" pitchFamily="65" charset="-120"/>
                <a:ea typeface="DFKai-SB" panose="03000509000000000000" pitchFamily="65" charset="-120"/>
              </a:rPr>
              <a:t>像基督那樣虛己，以別人為優先，為別人付出、犧牲</a:t>
            </a:r>
            <a:endParaRPr lang="en-US" altLang="zh-CN" sz="2800" i="0" u="none" strike="noStrike" baseline="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謙卑不是什麼都不能，而是願意為別人盡心盡力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zh-TW" altLang="en-US" sz="2800" i="0" u="none" strike="noStrike" baseline="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222320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161949</TotalTime>
  <Words>1482</Words>
  <Application>Microsoft Office PowerPoint</Application>
  <PresentationFormat>On-screen Show (16:9)</PresentationFormat>
  <Paragraphs>79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DFKai-SB</vt:lpstr>
      <vt:lpstr>HanWangLiSuMedium</vt:lpstr>
      <vt:lpstr>MingLiU</vt:lpstr>
      <vt:lpstr>Garamond</vt:lpstr>
      <vt:lpstr>Arial</vt:lpstr>
      <vt:lpstr>Default Design</vt:lpstr>
      <vt:lpstr>虛己的門徒</vt:lpstr>
      <vt:lpstr>虛己的門徒</vt:lpstr>
      <vt:lpstr>PowerPoint Presentation</vt:lpstr>
      <vt:lpstr>合一的重要</vt:lpstr>
      <vt:lpstr>謙卑與合一</vt:lpstr>
      <vt:lpstr>好了歌 曹雪芹 </vt:lpstr>
      <vt:lpstr>謙卑是什麼</vt:lpstr>
      <vt:lpstr>虛己的主</vt:lpstr>
      <vt:lpstr>以基督的心為心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埃及-我的百姓</dc:title>
  <dc:creator>Yihen Wei</dc:creator>
  <cp:lastModifiedBy>Fang, Michelle</cp:lastModifiedBy>
  <cp:revision>227</cp:revision>
  <cp:lastPrinted>2021-09-05T16:55:10Z</cp:lastPrinted>
  <dcterms:created xsi:type="dcterms:W3CDTF">2021-02-07T10:56:54Z</dcterms:created>
  <dcterms:modified xsi:type="dcterms:W3CDTF">2022-02-21T07:54:32Z</dcterms:modified>
</cp:coreProperties>
</file>