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2"/>
  </p:notesMasterIdLst>
  <p:sldIdLst>
    <p:sldId id="256" r:id="rId5"/>
    <p:sldId id="2750" r:id="rId6"/>
    <p:sldId id="2829" r:id="rId7"/>
    <p:sldId id="2830" r:id="rId8"/>
    <p:sldId id="2836" r:id="rId9"/>
    <p:sldId id="299" r:id="rId10"/>
    <p:sldId id="2781" r:id="rId11"/>
    <p:sldId id="1030" r:id="rId12"/>
    <p:sldId id="2791" r:id="rId13"/>
    <p:sldId id="2855" r:id="rId14"/>
    <p:sldId id="2832" r:id="rId15"/>
    <p:sldId id="2831" r:id="rId16"/>
    <p:sldId id="2837" r:id="rId17"/>
    <p:sldId id="2808" r:id="rId18"/>
    <p:sldId id="2809" r:id="rId19"/>
    <p:sldId id="2863" r:id="rId20"/>
    <p:sldId id="2865" r:id="rId21"/>
    <p:sldId id="2864" r:id="rId22"/>
    <p:sldId id="2840" r:id="rId23"/>
    <p:sldId id="2841" r:id="rId24"/>
    <p:sldId id="2816" r:id="rId25"/>
    <p:sldId id="2868" r:id="rId26"/>
    <p:sldId id="2869" r:id="rId27"/>
    <p:sldId id="2838" r:id="rId28"/>
    <p:sldId id="2842" r:id="rId29"/>
    <p:sldId id="2843" r:id="rId30"/>
    <p:sldId id="28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743" autoAdjust="0"/>
  </p:normalViewPr>
  <p:slideViewPr>
    <p:cSldViewPr snapToGrid="0">
      <p:cViewPr varScale="1">
        <p:scale>
          <a:sx n="106" d="100"/>
          <a:sy n="106" d="100"/>
        </p:scale>
        <p:origin x="7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321E73-31D6-4FDC-B975-EBACD0438E06}" type="datetimeFigureOut">
              <a:rPr lang="en-US" smtClean="0"/>
              <a:t>7/9/2022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CD2D6-4607-45B9-9432-3A826EE4E56D}" type="slidenum">
              <a:rPr lang="en-US" smtClean="0"/>
              <a:t>‹#›</a:t>
            </a:fld>
            <a:endParaRPr lang="en-US"/>
          </a:p>
        </p:txBody>
      </p:sp>
    </p:spTree>
    <p:extLst>
      <p:ext uri="{BB962C8B-B14F-4D97-AF65-F5344CB8AC3E}">
        <p14:creationId xmlns:p14="http://schemas.microsoft.com/office/powerpoint/2010/main" val="3270633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ackpackers.com.tw/forum/showthread.php?t=10183279"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kknews.cc/travel/vz45jgy.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hristianweekly.net/2019/ta2038474.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Psalm 18 (19): David's song of victory</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000050"/>
                </a:solidFill>
                <a:effectLst/>
                <a:latin typeface="Times New Roman" panose="02020603050405020304" pitchFamily="18" charset="0"/>
              </a:rPr>
              <a:t>撒母耳記下 第二章 </a:t>
            </a:r>
            <a:r>
              <a:rPr lang="en-US" altLang="zh-TW" b="0" i="0" dirty="0">
                <a:solidFill>
                  <a:srgbClr val="000050"/>
                </a:solidFill>
                <a:effectLst/>
                <a:latin typeface="Times New Roman" panose="02020603050405020304" pitchFamily="18" charset="0"/>
              </a:rPr>
              <a:t>1</a:t>
            </a:r>
            <a:r>
              <a:rPr lang="zh-TW" altLang="en-US" b="0" i="0" dirty="0">
                <a:solidFill>
                  <a:srgbClr val="000050"/>
                </a:solidFill>
                <a:effectLst/>
                <a:latin typeface="Times New Roman" panose="02020603050405020304" pitchFamily="18" charset="0"/>
              </a:rPr>
              <a:t> 此後，大衛問耶和華說：我上猶大的一個城去可以嗎？耶和華說：可以。大衛說：我上哪一個城去呢？耶和華說：上希伯崙去。</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4D727-4400-4F5F-A767-12429005B9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7173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0" i="0" dirty="0">
                <a:solidFill>
                  <a:srgbClr val="FF0000"/>
                </a:solidFill>
                <a:effectLst/>
                <a:latin typeface="微軟正黑體" panose="020B0604030504040204" pitchFamily="34" charset="-120"/>
                <a:ea typeface="微軟正黑體" panose="020B0604030504040204" pitchFamily="34" charset="-120"/>
              </a:rPr>
              <a:t>從狹窄之地進入寬闊之處 </a:t>
            </a:r>
            <a:r>
              <a:rPr lang="en-US" altLang="zh-TW" b="0" i="0" dirty="0">
                <a:solidFill>
                  <a:srgbClr val="FF0000"/>
                </a:solidFill>
                <a:effectLst/>
                <a:latin typeface="微軟正黑體" panose="020B0604030504040204" pitchFamily="34" charset="-120"/>
                <a:ea typeface="微軟正黑體" panose="020B0604030504040204" pitchFamily="34" charset="-120"/>
              </a:rPr>
              <a:t>- </a:t>
            </a:r>
            <a:r>
              <a:rPr lang="zh-TW" altLang="en-US" b="0" i="0" dirty="0">
                <a:solidFill>
                  <a:srgbClr val="FF0000"/>
                </a:solidFill>
                <a:effectLst/>
                <a:latin typeface="微軟正黑體" panose="020B0604030504040204" pitchFamily="34" charset="-120"/>
                <a:ea typeface="微軟正黑體" panose="020B0604030504040204" pitchFamily="34" charset="-120"/>
              </a:rPr>
              <a:t>你正在前進　</a:t>
            </a:r>
            <a:endParaRPr lang="en-US" altLang="zh-TW" b="0" i="0" dirty="0">
              <a:solidFill>
                <a:srgbClr val="FF0000"/>
              </a:solidFill>
              <a:effectLst/>
              <a:latin typeface="微軟正黑體" panose="020B0604030504040204" pitchFamily="34" charset="-120"/>
              <a:ea typeface="微軟正黑體" panose="020B0604030504040204" pitchFamily="34" charset="-120"/>
            </a:endParaRPr>
          </a:p>
          <a:p>
            <a:r>
              <a:rPr lang="zh-TW" altLang="en-US" sz="1200" dirty="0"/>
              <a:t>黃山登山古道，始於唐代，形成於明清，發展於民國，完善於當代。以天海為中心，分為東、西、南、北四條主幹道，</a:t>
            </a:r>
            <a:endParaRPr lang="en-US" dirty="0"/>
          </a:p>
        </p:txBody>
      </p:sp>
      <p:sp>
        <p:nvSpPr>
          <p:cNvPr id="4" name="Slide Number Placeholder 3"/>
          <p:cNvSpPr>
            <a:spLocks noGrp="1"/>
          </p:cNvSpPr>
          <p:nvPr>
            <p:ph type="sldNum" sz="quarter" idx="5"/>
          </p:nvPr>
        </p:nvSpPr>
        <p:spPr/>
        <p:txBody>
          <a:bodyPr/>
          <a:lstStyle/>
          <a:p>
            <a:fld id="{CB8CD2D6-4607-45B9-9432-3A826EE4E56D}" type="slidenum">
              <a:rPr lang="en-US" smtClean="0"/>
              <a:t>15</a:t>
            </a:fld>
            <a:endParaRPr lang="en-US"/>
          </a:p>
        </p:txBody>
      </p:sp>
    </p:spTree>
    <p:extLst>
      <p:ext uri="{BB962C8B-B14F-4D97-AF65-F5344CB8AC3E}">
        <p14:creationId xmlns:p14="http://schemas.microsoft.com/office/powerpoint/2010/main" val="1493448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https://www.backpackers.com.tw/forum/showthread.php?t=10183279</a:t>
            </a:r>
            <a:r>
              <a:rPr lang="zh-TW" altLang="en-US" dirty="0">
                <a:hlinkClick r:id="rId3"/>
              </a:rPr>
              <a:t>黃山行程規劃，以及後續的遊記 </a:t>
            </a:r>
            <a:r>
              <a:rPr lang="en-US" altLang="zh-TW" dirty="0">
                <a:hlinkClick r:id="rId3"/>
              </a:rPr>
              <a:t>(backpackers.com.tw)</a:t>
            </a:r>
            <a:endParaRPr lang="en-US" dirty="0"/>
          </a:p>
          <a:p>
            <a:endParaRPr lang="en-US" dirty="0"/>
          </a:p>
        </p:txBody>
      </p:sp>
      <p:sp>
        <p:nvSpPr>
          <p:cNvPr id="4" name="Slide Number Placeholder 3"/>
          <p:cNvSpPr>
            <a:spLocks noGrp="1"/>
          </p:cNvSpPr>
          <p:nvPr>
            <p:ph type="sldNum" sz="quarter" idx="5"/>
          </p:nvPr>
        </p:nvSpPr>
        <p:spPr/>
        <p:txBody>
          <a:bodyPr/>
          <a:lstStyle/>
          <a:p>
            <a:fld id="{CB8CD2D6-4607-45B9-9432-3A826EE4E56D}" type="slidenum">
              <a:rPr lang="en-US" smtClean="0"/>
              <a:t>17</a:t>
            </a:fld>
            <a:endParaRPr lang="en-US"/>
          </a:p>
        </p:txBody>
      </p:sp>
    </p:spTree>
    <p:extLst>
      <p:ext uri="{BB962C8B-B14F-4D97-AF65-F5344CB8AC3E}">
        <p14:creationId xmlns:p14="http://schemas.microsoft.com/office/powerpoint/2010/main" val="172844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000000"/>
                </a:solidFill>
                <a:effectLst/>
                <a:latin typeface="Open Sans" panose="020B0606030504020204" pitchFamily="34" charset="0"/>
              </a:rPr>
              <a:t>原文網址：</a:t>
            </a:r>
            <a:r>
              <a:rPr lang="en-US" b="0" i="0" u="none" strike="noStrike" dirty="0">
                <a:solidFill>
                  <a:srgbClr val="000000"/>
                </a:solidFill>
                <a:effectLst/>
                <a:latin typeface="Open Sans" panose="020B0606030504020204" pitchFamily="34" charset="0"/>
                <a:hlinkClick r:id="rId3"/>
              </a:rPr>
              <a:t>https://kknews.cc/travel/vz45jgy.html</a:t>
            </a:r>
            <a:endParaRPr lang="en-US" dirty="0"/>
          </a:p>
          <a:p>
            <a:endParaRPr lang="en-US" dirty="0"/>
          </a:p>
        </p:txBody>
      </p:sp>
      <p:sp>
        <p:nvSpPr>
          <p:cNvPr id="4" name="Slide Number Placeholder 3"/>
          <p:cNvSpPr>
            <a:spLocks noGrp="1"/>
          </p:cNvSpPr>
          <p:nvPr>
            <p:ph type="sldNum" sz="quarter" idx="5"/>
          </p:nvPr>
        </p:nvSpPr>
        <p:spPr/>
        <p:txBody>
          <a:bodyPr/>
          <a:lstStyle/>
          <a:p>
            <a:fld id="{CB8CD2D6-4607-45B9-9432-3A826EE4E56D}" type="slidenum">
              <a:rPr lang="en-US" smtClean="0"/>
              <a:t>18</a:t>
            </a:fld>
            <a:endParaRPr lang="en-US"/>
          </a:p>
        </p:txBody>
      </p:sp>
    </p:spTree>
    <p:extLst>
      <p:ext uri="{BB962C8B-B14F-4D97-AF65-F5344CB8AC3E}">
        <p14:creationId xmlns:p14="http://schemas.microsoft.com/office/powerpoint/2010/main" val="3709393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8</a:t>
            </a:r>
            <a:r>
              <a:rPr lang="zh-CN" altLang="en-US" dirty="0"/>
              <a:t>月</a:t>
            </a:r>
            <a:r>
              <a:rPr lang="en-US" altLang="zh-CN" dirty="0"/>
              <a:t>22</a:t>
            </a:r>
            <a:r>
              <a:rPr lang="zh-CN" altLang="en-US" dirty="0"/>
              <a:t>日，當鑽頭鑽破隧道時，被困的礦工們用鐵棒在鑽頭上刻出痕跡，還噴了漆，大家擁抱、親吻鑽頭，將寫滿字的紙條粘在上面。但當鑽頭返回地面時，所有紙條都遺失了，唯有一張保留了下來，上面寫著：“我們都好</a:t>
            </a:r>
            <a:r>
              <a:rPr lang="en-US" altLang="zh-CN" dirty="0"/>
              <a:t>—— </a:t>
            </a:r>
            <a:r>
              <a:rPr lang="zh-CN" altLang="en-US" dirty="0"/>
              <a:t>所有</a:t>
            </a:r>
            <a:r>
              <a:rPr lang="en-US" altLang="zh-CN" dirty="0"/>
              <a:t>33</a:t>
            </a:r>
            <a:r>
              <a:rPr lang="zh-CN" altLang="en-US" dirty="0"/>
              <a:t>人。”</a:t>
            </a:r>
          </a:p>
          <a:p>
            <a:r>
              <a:rPr lang="en-US" b="0" i="0" dirty="0">
                <a:solidFill>
                  <a:srgbClr val="1D1D1D"/>
                </a:solidFill>
                <a:effectLst/>
                <a:latin typeface="Helvetica" panose="020B0604020202020204" pitchFamily="34" charset="0"/>
              </a:rPr>
              <a:t>https://docs.google.com/presentation/d/192svckHR8um0wrp21XBRElWAU0DDqKTMb10ysxfpMCQ/embed?start=false&amp;loop=false&amp;delayms=10000</a:t>
            </a:r>
            <a:endParaRPr lang="en-US" dirty="0"/>
          </a:p>
        </p:txBody>
      </p:sp>
      <p:sp>
        <p:nvSpPr>
          <p:cNvPr id="4" name="Slide Number Placeholder 3"/>
          <p:cNvSpPr>
            <a:spLocks noGrp="1"/>
          </p:cNvSpPr>
          <p:nvPr>
            <p:ph type="sldNum" sz="quarter" idx="5"/>
          </p:nvPr>
        </p:nvSpPr>
        <p:spPr/>
        <p:txBody>
          <a:bodyPr/>
          <a:lstStyle/>
          <a:p>
            <a:fld id="{CB8CD2D6-4607-45B9-9432-3A826EE4E56D}" type="slidenum">
              <a:rPr lang="en-US" smtClean="0"/>
              <a:t>19</a:t>
            </a:fld>
            <a:endParaRPr lang="en-US"/>
          </a:p>
        </p:txBody>
      </p:sp>
    </p:spTree>
    <p:extLst>
      <p:ext uri="{BB962C8B-B14F-4D97-AF65-F5344CB8AC3E}">
        <p14:creationId xmlns:p14="http://schemas.microsoft.com/office/powerpoint/2010/main" val="2842228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zh-TW" altLang="en-US" dirty="0"/>
              <a:t>耶利米書 </a:t>
            </a:r>
            <a:r>
              <a:rPr lang="en-US" altLang="zh-TW" dirty="0"/>
              <a:t>33:6</a:t>
            </a:r>
          </a:p>
          <a:p>
            <a:pPr marL="0" indent="0">
              <a:buNone/>
            </a:pPr>
            <a:r>
              <a:rPr lang="zh-TW" altLang="en-US" dirty="0"/>
              <a:t>。詩人形容上帝把他拯救</a:t>
            </a:r>
            <a:endParaRPr lang="en-US" altLang="zh-TW" dirty="0"/>
          </a:p>
          <a:p>
            <a:pPr marL="0" indent="0">
              <a:buNone/>
            </a:pPr>
            <a:r>
              <a:rPr lang="zh-TW" altLang="en-US" dirty="0"/>
              <a:t>視野、心胸、對生命的詮釋</a:t>
            </a:r>
            <a:r>
              <a:rPr lang="en-US" altLang="zh-TW" dirty="0"/>
              <a:t>……</a:t>
            </a:r>
            <a:r>
              <a:rPr lang="zh-TW" altLang="en-US" dirty="0"/>
              <a:t>都會跟著擴張。</a:t>
            </a:r>
            <a:endParaRPr lang="en-US" altLang="zh-TW" dirty="0"/>
          </a:p>
          <a:p>
            <a:pPr marL="0" indent="0">
              <a:buNone/>
            </a:pPr>
            <a:r>
              <a:rPr lang="zh-TW" altLang="en-US" dirty="0"/>
              <a:t>平安</a:t>
            </a:r>
            <a:endParaRPr lang="en-US" altLang="zh-TW" dirty="0"/>
          </a:p>
          <a:p>
            <a:pPr marL="0" indent="0">
              <a:buNone/>
            </a:pPr>
            <a:endParaRPr lang="en-US" altLang="zh-TW" dirty="0"/>
          </a:p>
          <a:p>
            <a:pPr marL="0" indent="0">
              <a:buNone/>
            </a:pPr>
            <a:r>
              <a:rPr lang="zh-TW" altLang="en-US" dirty="0"/>
              <a:t>正如保羅在腓立比書所說，「</a:t>
            </a:r>
            <a:r>
              <a:rPr lang="en-US" altLang="zh-TW" dirty="0"/>
              <a:t>4:12 …</a:t>
            </a:r>
            <a:r>
              <a:rPr lang="zh-TW" altLang="en-US" dirty="0"/>
              <a:t>我隨時隨地隨事我都得了祕訣。</a:t>
            </a:r>
            <a:r>
              <a:rPr lang="en-US" altLang="zh-TW" dirty="0"/>
              <a:t>4:4  …</a:t>
            </a:r>
            <a:r>
              <a:rPr lang="zh-TW" altLang="en-US" dirty="0"/>
              <a:t>靠着主常常喜樂。」也許困難沒有很大的改善，但當我們呼求上帝，上帝必把我們帶往廣闊之地。</a:t>
            </a:r>
            <a:endParaRPr lang="en-US" altLang="zh-TW" dirty="0"/>
          </a:p>
          <a:p>
            <a:pPr marL="0" indent="0">
              <a:buNone/>
            </a:pPr>
            <a:r>
              <a:rPr lang="en-US" dirty="0">
                <a:hlinkClick r:id="rId3"/>
              </a:rPr>
              <a:t>http://christianweekly.net/2019/ta2038474.htm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CD2D6-4607-45B9-9432-3A826EE4E5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563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非利士人恨以撒，以他為仇敵，毀約強佔水井，以撒就讓，神利用環境，堅固以撒信靠祂的心。箴言</a:t>
            </a:r>
            <a:r>
              <a:rPr lang="en-US" altLang="zh-CN" dirty="0"/>
              <a:t>16</a:t>
            </a:r>
            <a:r>
              <a:rPr lang="zh-CN" altLang="en-US" dirty="0"/>
              <a:t>章</a:t>
            </a:r>
            <a:r>
              <a:rPr lang="en-US" altLang="zh-CN" dirty="0"/>
              <a:t>7</a:t>
            </a:r>
            <a:r>
              <a:rPr lang="zh-CN" altLang="en-US" dirty="0"/>
              <a:t>節，所羅門說：“人所行的，若蒙耶和華喜悅，耶和華也使他的仇敵與他和好。”果然，非利士人前來與以撒和好。</a:t>
            </a:r>
            <a:endParaRPr lang="en-US" dirty="0"/>
          </a:p>
          <a:p>
            <a:endParaRPr lang="en-US" dirty="0"/>
          </a:p>
        </p:txBody>
      </p:sp>
      <p:sp>
        <p:nvSpPr>
          <p:cNvPr id="4" name="Slide Number Placeholder 3"/>
          <p:cNvSpPr>
            <a:spLocks noGrp="1"/>
          </p:cNvSpPr>
          <p:nvPr>
            <p:ph type="sldNum" sz="quarter" idx="5"/>
          </p:nvPr>
        </p:nvSpPr>
        <p:spPr/>
        <p:txBody>
          <a:bodyPr/>
          <a:lstStyle/>
          <a:p>
            <a:fld id="{CB8CD2D6-4607-45B9-9432-3A826EE4E56D}" type="slidenum">
              <a:rPr lang="en-US" smtClean="0"/>
              <a:t>24</a:t>
            </a:fld>
            <a:endParaRPr lang="en-US"/>
          </a:p>
        </p:txBody>
      </p:sp>
    </p:spTree>
    <p:extLst>
      <p:ext uri="{BB962C8B-B14F-4D97-AF65-F5344CB8AC3E}">
        <p14:creationId xmlns:p14="http://schemas.microsoft.com/office/powerpoint/2010/main" val="111451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是大衛感謝上帝使他有戰功輝煌的成就。</a:t>
            </a:r>
            <a:endParaRPr lang="en-US" altLang="zh-TW" dirty="0"/>
          </a:p>
          <a:p>
            <a:r>
              <a:rPr lang="zh-TW" altLang="en-US" dirty="0"/>
              <a:t>勝利詩歌</a:t>
            </a:r>
            <a:endParaRPr lang="en-US" altLang="zh-TW" dirty="0"/>
          </a:p>
          <a:p>
            <a:r>
              <a:rPr lang="zh-CN" altLang="en-US" b="0" i="0" dirty="0">
                <a:solidFill>
                  <a:srgbClr val="000000"/>
                </a:solidFill>
                <a:effectLst/>
                <a:latin typeface="Microsoft YaHei UI" panose="020B0503020204020204" pitchFamily="34" charset="-122"/>
                <a:ea typeface="Microsoft YaHei UI" panose="020B0503020204020204" pitchFamily="34" charset="-122"/>
              </a:rPr>
              <a:t>大卫此时有没有能力拿下押尼珥，消灭扫罗的势力呢？即使有，大卫也按兵不动。从这方面来看，大卫是一个很能忍的人，因为他敬畏神，所以一定要等神的时间，而不会自己去争取。这是很不容易的事情。所以大卫在希伯仑做了七年六个月的犹大王。在这七年六个月里，大卫开始展现他身为君王的能力。</a:t>
            </a:r>
            <a:endParaRPr lang="en-US" dirty="0"/>
          </a:p>
        </p:txBody>
      </p:sp>
      <p:sp>
        <p:nvSpPr>
          <p:cNvPr id="4" name="Slide Number Placeholder 3"/>
          <p:cNvSpPr>
            <a:spLocks noGrp="1"/>
          </p:cNvSpPr>
          <p:nvPr>
            <p:ph type="sldNum" sz="quarter" idx="5"/>
          </p:nvPr>
        </p:nvSpPr>
        <p:spPr/>
        <p:txBody>
          <a:bodyPr/>
          <a:lstStyle/>
          <a:p>
            <a:fld id="{CB8CD2D6-4607-45B9-9432-3A826EE4E56D}" type="slidenum">
              <a:rPr lang="en-US" smtClean="0"/>
              <a:t>3</a:t>
            </a:fld>
            <a:endParaRPr lang="en-US"/>
          </a:p>
        </p:txBody>
      </p:sp>
    </p:spTree>
    <p:extLst>
      <p:ext uri="{BB962C8B-B14F-4D97-AF65-F5344CB8AC3E}">
        <p14:creationId xmlns:p14="http://schemas.microsoft.com/office/powerpoint/2010/main" val="1710863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r>
              <a:rPr lang="zh-TW" altLang="en-US" dirty="0"/>
              <a:t>撒母耳記下二十一章</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當他住進希伯侖時，猶大支派接受大衛做他們的王七年半之久。</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i="0" dirty="0">
                <a:solidFill>
                  <a:srgbClr val="111111"/>
                </a:solidFill>
                <a:effectLst/>
                <a:latin typeface="Roboto" panose="02000000000000000000" pitchFamily="2" charset="0"/>
              </a:rPr>
              <a:t>公元前</a:t>
            </a:r>
            <a:r>
              <a:rPr lang="en-US" altLang="zh-TW" b="1" i="0" dirty="0">
                <a:solidFill>
                  <a:srgbClr val="111111"/>
                </a:solidFill>
                <a:effectLst/>
                <a:latin typeface="Roboto" panose="02000000000000000000" pitchFamily="2" charset="0"/>
              </a:rPr>
              <a:t>1010-970</a:t>
            </a:r>
            <a:r>
              <a:rPr lang="zh-TW" altLang="en-US" b="1" i="0" dirty="0">
                <a:solidFill>
                  <a:srgbClr val="111111"/>
                </a:solidFill>
                <a:effectLst/>
                <a:latin typeface="Roboto" panose="02000000000000000000" pitchFamily="2" charset="0"/>
              </a:rPr>
              <a:t>年間</a:t>
            </a:r>
            <a:r>
              <a:rPr lang="zh-TW" altLang="en-US" b="0" i="0" dirty="0">
                <a:solidFill>
                  <a:srgbClr val="111111"/>
                </a:solidFill>
                <a:effectLst/>
                <a:latin typeface="Roboto" panose="02000000000000000000" pitchFamily="2" charset="0"/>
              </a:rPr>
              <a:t>在位的以色列聯合王國（十二支派的聯合）第二任君王大衛，是一位專心依靠上帝的人，他使當時的以色列民族走進一個輝煌時代（他兒子所羅門時代達到頂峰），上帝與大衛立的“君王之約”更是在屬靈層面上鞏固了耶和華 神與以色列人的關係。 大衛名字的意思是“被愛的”、“蒙愛者”，他也是一位傑出的音樂家、詩人，</a:t>
            </a:r>
            <a:r>
              <a:rPr lang="en-US" altLang="zh-TW" b="0" i="0" dirty="0">
                <a:solidFill>
                  <a:srgbClr val="111111"/>
                </a:solidFill>
                <a:effectLst/>
                <a:latin typeface="Roboto" panose="02000000000000000000" pitchFamily="2" charset="0"/>
              </a:rPr>
              <a:t>《</a:t>
            </a:r>
            <a:r>
              <a:rPr lang="zh-TW" altLang="en-US" b="0" i="0" dirty="0">
                <a:solidFill>
                  <a:srgbClr val="111111"/>
                </a:solidFill>
                <a:effectLst/>
                <a:latin typeface="Roboto" panose="02000000000000000000" pitchFamily="2" charset="0"/>
              </a:rPr>
              <a:t>詩篇</a:t>
            </a:r>
            <a:r>
              <a:rPr lang="en-US" altLang="zh-TW" b="0" i="0" dirty="0">
                <a:solidFill>
                  <a:srgbClr val="111111"/>
                </a:solidFill>
                <a:effectLst/>
                <a:latin typeface="Roboto" panose="02000000000000000000" pitchFamily="2" charset="0"/>
              </a:rPr>
              <a:t>》</a:t>
            </a:r>
            <a:r>
              <a:rPr lang="zh-TW" altLang="en-US" b="0" i="0" dirty="0">
                <a:solidFill>
                  <a:srgbClr val="111111"/>
                </a:solidFill>
                <a:effectLst/>
                <a:latin typeface="Roboto" panose="02000000000000000000" pitchFamily="2" charset="0"/>
              </a:rPr>
              <a:t>大部分的作品都是出自他手，</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Slide Number Placeholder 3"/>
          <p:cNvSpPr>
            <a:spLocks noGrp="1"/>
          </p:cNvSpPr>
          <p:nvPr>
            <p:ph type="sldNum" sz="quarter" idx="5"/>
          </p:nvPr>
        </p:nvSpPr>
        <p:spPr/>
        <p:txBody>
          <a:bodyPr/>
          <a:lstStyle/>
          <a:p>
            <a:fld id="{CB8CD2D6-4607-45B9-9432-3A826EE4E56D}" type="slidenum">
              <a:rPr lang="en-US" smtClean="0"/>
              <a:t>4</a:t>
            </a:fld>
            <a:endParaRPr lang="en-US"/>
          </a:p>
        </p:txBody>
      </p:sp>
    </p:spTree>
    <p:extLst>
      <p:ext uri="{BB962C8B-B14F-4D97-AF65-F5344CB8AC3E}">
        <p14:creationId xmlns:p14="http://schemas.microsoft.com/office/powerpoint/2010/main" val="285830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dirty="0"/>
              <a:t>29:1 </a:t>
            </a:r>
            <a:r>
              <a:rPr lang="zh-TW" altLang="en-US" sz="1200" dirty="0"/>
              <a:t>非利士人將他們的軍旅聚到亞弗；以色列人在耶斯列的泉旁安營。</a:t>
            </a:r>
            <a:r>
              <a:rPr lang="en-US" altLang="zh-TW" sz="1200" dirty="0"/>
              <a:t>2 </a:t>
            </a:r>
            <a:r>
              <a:rPr lang="zh-TW" altLang="en-US" sz="1200" dirty="0"/>
              <a:t>非利士人的首領各率軍隊，或百或千，挨次前進；大衛和跟隨他的人同著亞吉跟在後邊。</a:t>
            </a:r>
            <a:endParaRPr lang="en-US" altLang="zh-TW" sz="1200" dirty="0"/>
          </a:p>
          <a:p>
            <a:r>
              <a:rPr lang="en-US" altLang="zh-TW" sz="1200" dirty="0"/>
              <a:t>5 </a:t>
            </a:r>
            <a:r>
              <a:rPr lang="zh-TW" altLang="en-US" sz="1200" dirty="0"/>
              <a:t>從前以色列的婦女跳舞唱和說：掃羅殺死千千，大衛殺死萬萬，所說的不是這個大衛嗎？</a:t>
            </a:r>
            <a:r>
              <a:rPr lang="en-US" altLang="zh-TW" sz="1200" dirty="0"/>
              <a:t>6 </a:t>
            </a:r>
            <a:r>
              <a:rPr lang="zh-TW" altLang="en-US" sz="1200" dirty="0"/>
              <a:t>亞吉叫大衛來，對他說：我指著永生的耶和華起誓，你是正直人。你隨我在軍中出入，我看你甚好。自從你投奔我到如今，我未曾見你有什麼過失；只是眾首領不喜悅你。</a:t>
            </a:r>
            <a:r>
              <a:rPr lang="en-US" altLang="zh-TW" sz="1200" dirty="0"/>
              <a:t>7 </a:t>
            </a:r>
            <a:r>
              <a:rPr lang="zh-TW" altLang="en-US" sz="1200" dirty="0"/>
              <a:t>現在你可以平平安安地回去，免得非利士人的首領不歡喜你。</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5D020-C27D-4632-BFB1-7FC6A6EA9E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09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B93CD9-687F-4CD8-AE65-345525E7F53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1C2D85-1245-466C-A3E7-5F6BE1B1553B}" type="slidenum">
              <a:rPr kumimoji="0" lang="zh-TW" altLang="en-US"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2546" name="Rectangle 2">
            <a:extLst>
              <a:ext uri="{FF2B5EF4-FFF2-40B4-BE49-F238E27FC236}">
                <a16:creationId xmlns:a16="http://schemas.microsoft.com/office/drawing/2014/main" id="{9E6BED5D-95A8-4195-81A6-0325FBF96BA5}"/>
              </a:ext>
            </a:extLst>
          </p:cNvPr>
          <p:cNvSpPr>
            <a:spLocks noGrp="1" noRot="1" noChangeAspect="1" noChangeArrowheads="1" noTextEdit="1"/>
          </p:cNvSpPr>
          <p:nvPr>
            <p:ph type="sldImg"/>
          </p:nvPr>
        </p:nvSpPr>
        <p:spPr>
          <a:ln/>
        </p:spPr>
      </p:sp>
      <p:sp>
        <p:nvSpPr>
          <p:cNvPr id="1132547" name="Rectangle 3">
            <a:extLst>
              <a:ext uri="{FF2B5EF4-FFF2-40B4-BE49-F238E27FC236}">
                <a16:creationId xmlns:a16="http://schemas.microsoft.com/office/drawing/2014/main" id="{66D033EA-EFCE-43BB-A77B-715B30E26807}"/>
              </a:ext>
            </a:extLst>
          </p:cNvPr>
          <p:cNvSpPr>
            <a:spLocks noGrp="1" noChangeArrowheads="1"/>
          </p:cNvSpPr>
          <p:nvPr>
            <p:ph type="body" idx="1"/>
          </p:nvPr>
        </p:nvSpPr>
        <p:spPr/>
        <p:txBody>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0" i="0" dirty="0">
                <a:solidFill>
                  <a:srgbClr val="555555"/>
                </a:solidFill>
                <a:effectLst/>
                <a:latin typeface="arial" panose="020B0604020202020204" pitchFamily="34" charset="0"/>
              </a:rPr>
              <a:t>美國市場販售的配方奶粉選擇不多，以美強生營養品公司（</a:t>
            </a:r>
            <a:r>
              <a:rPr lang="en-US" altLang="zh-TW" b="0" i="0" dirty="0">
                <a:solidFill>
                  <a:srgbClr val="555555"/>
                </a:solidFill>
                <a:effectLst/>
                <a:latin typeface="arial" panose="020B0604020202020204" pitchFamily="34" charset="0"/>
              </a:rPr>
              <a:t>Mead Johnson Nutrition Co.</a:t>
            </a:r>
            <a:r>
              <a:rPr lang="zh-TW" altLang="en-US" b="0" i="0" dirty="0">
                <a:solidFill>
                  <a:srgbClr val="555555"/>
                </a:solidFill>
                <a:effectLst/>
                <a:latin typeface="arial" panose="020B0604020202020204" pitchFamily="34" charset="0"/>
              </a:rPr>
              <a:t>）生產的</a:t>
            </a:r>
            <a:r>
              <a:rPr lang="en-US" altLang="zh-TW" b="0" i="0" dirty="0">
                <a:solidFill>
                  <a:srgbClr val="555555"/>
                </a:solidFill>
                <a:effectLst/>
                <a:latin typeface="arial" panose="020B0604020202020204" pitchFamily="34" charset="0"/>
              </a:rPr>
              <a:t>Enfamil</a:t>
            </a:r>
            <a:r>
              <a:rPr lang="zh-TW" altLang="en-US" b="0" i="0" dirty="0">
                <a:solidFill>
                  <a:srgbClr val="555555"/>
                </a:solidFill>
                <a:effectLst/>
                <a:latin typeface="arial" panose="020B0604020202020204" pitchFamily="34" charset="0"/>
              </a:rPr>
              <a:t>和亞培公司生產的心美力（</a:t>
            </a:r>
            <a:r>
              <a:rPr lang="en-US" altLang="zh-TW" b="0" i="0" dirty="0">
                <a:solidFill>
                  <a:srgbClr val="555555"/>
                </a:solidFill>
                <a:effectLst/>
                <a:latin typeface="arial" panose="020B0604020202020204" pitchFamily="34" charset="0"/>
              </a:rPr>
              <a:t>Similac</a:t>
            </a:r>
            <a:r>
              <a:rPr lang="zh-TW" altLang="en-US" b="0" i="0" dirty="0">
                <a:solidFill>
                  <a:srgbClr val="555555"/>
                </a:solidFill>
                <a:effectLst/>
                <a:latin typeface="arial" panose="020B0604020202020204" pitchFamily="34" charset="0"/>
              </a:rPr>
              <a:t>）兩個品牌為主，這一次問題就出在心美力的嬰幼兒配方奶粉供貨拉警報。</a:t>
            </a:r>
            <a:endParaRPr lang="en-US" altLang="zh-TW" b="0" i="0" dirty="0">
              <a:solidFill>
                <a:srgbClr val="555555"/>
              </a:solidFill>
              <a:effectLst/>
              <a:latin typeface="arial" panose="020B0604020202020204" pitchFamily="34" charset="0"/>
            </a:endParaRPr>
          </a:p>
          <a:p>
            <a:r>
              <a:rPr lang="zh-TW" altLang="en-US" b="0" i="0" dirty="0">
                <a:solidFill>
                  <a:srgbClr val="232A31"/>
                </a:solidFill>
                <a:effectLst/>
                <a:latin typeface="Yahoo Sans"/>
              </a:rPr>
              <a:t>是拉差辣椒醬（</a:t>
            </a:r>
            <a:r>
              <a:rPr lang="en-US" altLang="zh-TW" b="0" i="0" dirty="0">
                <a:solidFill>
                  <a:srgbClr val="232A31"/>
                </a:solidFill>
                <a:effectLst/>
                <a:latin typeface="Yahoo Sans"/>
              </a:rPr>
              <a:t>Sriracha</a:t>
            </a:r>
            <a:r>
              <a:rPr lang="zh-TW" altLang="en-US" b="0" i="0" dirty="0">
                <a:solidFill>
                  <a:srgbClr val="232A31"/>
                </a:solidFill>
                <a:effectLst/>
                <a:latin typeface="Yahoo Sans"/>
              </a:rPr>
              <a:t>），因原料辣椒歉收而大缺貨，美國生產商匯豐食品（</a:t>
            </a:r>
            <a:r>
              <a:rPr lang="en-US" altLang="zh-TW" b="0" i="0" dirty="0" err="1">
                <a:solidFill>
                  <a:srgbClr val="232A31"/>
                </a:solidFill>
                <a:effectLst/>
                <a:latin typeface="Yahoo Sans"/>
              </a:rPr>
              <a:t>Huy</a:t>
            </a:r>
            <a:r>
              <a:rPr lang="en-US" altLang="zh-TW" b="0" i="0" dirty="0">
                <a:solidFill>
                  <a:srgbClr val="232A31"/>
                </a:solidFill>
                <a:effectLst/>
                <a:latin typeface="Yahoo Sans"/>
              </a:rPr>
              <a:t> Fong Inc.</a:t>
            </a:r>
            <a:r>
              <a:rPr lang="zh-TW" altLang="en-US" b="0" i="0" dirty="0">
                <a:solidFill>
                  <a:srgbClr val="232A31"/>
                </a:solidFill>
                <a:effectLst/>
                <a:latin typeface="Yahoo Sans"/>
              </a:rPr>
              <a:t>）已發聲明要暫時停產，</a:t>
            </a:r>
            <a:r>
              <a:rPr lang="en-US" altLang="zh-TW" b="0" i="0" dirty="0">
                <a:solidFill>
                  <a:srgbClr val="232A31"/>
                </a:solidFill>
                <a:effectLst/>
                <a:latin typeface="Yahoo Sans"/>
              </a:rPr>
              <a:t>9</a:t>
            </a:r>
            <a:r>
              <a:rPr lang="zh-TW" altLang="en-US" b="0" i="0" dirty="0">
                <a:solidFill>
                  <a:srgbClr val="232A31"/>
                </a:solidFill>
                <a:effectLst/>
                <a:latin typeface="Yahoo Sans"/>
              </a:rPr>
              <a:t>月之後才可能恢復接單。</a:t>
            </a:r>
            <a:endParaRPr lang="en-US" dirty="0"/>
          </a:p>
        </p:txBody>
      </p:sp>
      <p:sp>
        <p:nvSpPr>
          <p:cNvPr id="4" name="Slide Number Placeholder 3"/>
          <p:cNvSpPr>
            <a:spLocks noGrp="1"/>
          </p:cNvSpPr>
          <p:nvPr>
            <p:ph type="sldNum" sz="quarter" idx="5"/>
          </p:nvPr>
        </p:nvSpPr>
        <p:spPr/>
        <p:txBody>
          <a:bodyPr/>
          <a:lstStyle/>
          <a:p>
            <a:fld id="{CB8CD2D6-4607-45B9-9432-3A826EE4E56D}" type="slidenum">
              <a:rPr lang="en-US" smtClean="0"/>
              <a:t>10</a:t>
            </a:fld>
            <a:endParaRPr lang="en-US"/>
          </a:p>
        </p:txBody>
      </p:sp>
    </p:spTree>
    <p:extLst>
      <p:ext uri="{BB962C8B-B14F-4D97-AF65-F5344CB8AC3E}">
        <p14:creationId xmlns:p14="http://schemas.microsoft.com/office/powerpoint/2010/main" val="2076654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然而神定意揀選大衛，使他從必死之身到站在寬闊之處，何等大的應許和成就！</a:t>
            </a:r>
          </a:p>
          <a:p>
            <a:endParaRPr lang="en-US" dirty="0"/>
          </a:p>
        </p:txBody>
      </p:sp>
      <p:sp>
        <p:nvSpPr>
          <p:cNvPr id="4" name="Slide Number Placeholder 3"/>
          <p:cNvSpPr>
            <a:spLocks noGrp="1"/>
          </p:cNvSpPr>
          <p:nvPr>
            <p:ph type="sldNum" sz="quarter" idx="5"/>
          </p:nvPr>
        </p:nvSpPr>
        <p:spPr/>
        <p:txBody>
          <a:bodyPr/>
          <a:lstStyle/>
          <a:p>
            <a:fld id="{CB8CD2D6-4607-45B9-9432-3A826EE4E56D}" type="slidenum">
              <a:rPr lang="en-US" smtClean="0"/>
              <a:t>11</a:t>
            </a:fld>
            <a:endParaRPr lang="en-US"/>
          </a:p>
        </p:txBody>
      </p:sp>
    </p:spTree>
    <p:extLst>
      <p:ext uri="{BB962C8B-B14F-4D97-AF65-F5344CB8AC3E}">
        <p14:creationId xmlns:p14="http://schemas.microsoft.com/office/powerpoint/2010/main" val="66946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CD2D6-4607-45B9-9432-3A826EE4E56D}" type="slidenum">
              <a:rPr lang="en-US" smtClean="0"/>
              <a:t>13</a:t>
            </a:fld>
            <a:endParaRPr lang="en-US"/>
          </a:p>
        </p:txBody>
      </p:sp>
    </p:spTree>
    <p:extLst>
      <p:ext uri="{BB962C8B-B14F-4D97-AF65-F5344CB8AC3E}">
        <p14:creationId xmlns:p14="http://schemas.microsoft.com/office/powerpoint/2010/main" val="165432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從詩篇的開始，大衛一再描寫，一再強調耶和華是大衛的唯一最重要的，最可貴的。</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https://fatherwordtoson.wordpress.com/2021/08/02/%E4%BB%96%E5%8F%88%E9%A0%98%E6%88%91%E5%88%B0%E5%AF%AC%E9%97%8A%E4%B9%8B%E8%99%95%E3%80%82%E4%BB%96%E6%95%91%E6%8B%94%E6%88%91%EF%BC%8C%E5%9B%A0%E4%BB%96%E5%96%9C%E6%82%85%E6%88%91%E3%80%82%E8%A9%A9/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CD2D6-4607-45B9-9432-3A826EE4E5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348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502AC-C4DA-C9F5-C951-0AAC920EE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322450-1859-4BF3-5C17-FF30F41E41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21DE6C-0B54-6AD9-0950-5E489E57769E}"/>
              </a:ext>
            </a:extLst>
          </p:cNvPr>
          <p:cNvSpPr>
            <a:spLocks noGrp="1"/>
          </p:cNvSpPr>
          <p:nvPr>
            <p:ph type="dt" sz="half" idx="10"/>
          </p:nvPr>
        </p:nvSpPr>
        <p:spPr/>
        <p:txBody>
          <a:bodyPr/>
          <a:lstStyle/>
          <a:p>
            <a:fld id="{6E997453-CA3C-48C4-9089-48376818691E}" type="datetimeFigureOut">
              <a:rPr lang="en-US" smtClean="0"/>
              <a:t>7/9/2022</a:t>
            </a:fld>
            <a:endParaRPr lang="en-US"/>
          </a:p>
        </p:txBody>
      </p:sp>
      <p:sp>
        <p:nvSpPr>
          <p:cNvPr id="5" name="Footer Placeholder 4">
            <a:extLst>
              <a:ext uri="{FF2B5EF4-FFF2-40B4-BE49-F238E27FC236}">
                <a16:creationId xmlns:a16="http://schemas.microsoft.com/office/drawing/2014/main" id="{2225C187-8A92-E8FB-CEC1-7B8EFD14A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7B766-A3C9-0BEB-2776-96314E58ADDA}"/>
              </a:ext>
            </a:extLst>
          </p:cNvPr>
          <p:cNvSpPr>
            <a:spLocks noGrp="1"/>
          </p:cNvSpPr>
          <p:nvPr>
            <p:ph type="sldNum" sz="quarter" idx="12"/>
          </p:nvPr>
        </p:nvSpPr>
        <p:spPr/>
        <p:txBody>
          <a:bodyPr/>
          <a:lstStyle/>
          <a:p>
            <a:fld id="{823E4254-F45E-4341-A66B-601A3E46C972}" type="slidenum">
              <a:rPr lang="en-US" smtClean="0"/>
              <a:t>‹#›</a:t>
            </a:fld>
            <a:endParaRPr lang="en-US"/>
          </a:p>
        </p:txBody>
      </p:sp>
    </p:spTree>
    <p:extLst>
      <p:ext uri="{BB962C8B-B14F-4D97-AF65-F5344CB8AC3E}">
        <p14:creationId xmlns:p14="http://schemas.microsoft.com/office/powerpoint/2010/main" val="861593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5B08-69DE-9DB6-12DA-0DFE57CB74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6BF339-B8BB-2D61-A205-34C7B8752D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3932C-70F8-45CA-F664-E07C8276237E}"/>
              </a:ext>
            </a:extLst>
          </p:cNvPr>
          <p:cNvSpPr>
            <a:spLocks noGrp="1"/>
          </p:cNvSpPr>
          <p:nvPr>
            <p:ph type="dt" sz="half" idx="10"/>
          </p:nvPr>
        </p:nvSpPr>
        <p:spPr/>
        <p:txBody>
          <a:bodyPr/>
          <a:lstStyle/>
          <a:p>
            <a:fld id="{6E997453-CA3C-48C4-9089-48376818691E}" type="datetimeFigureOut">
              <a:rPr lang="en-US" smtClean="0"/>
              <a:t>7/9/2022</a:t>
            </a:fld>
            <a:endParaRPr lang="en-US"/>
          </a:p>
        </p:txBody>
      </p:sp>
      <p:sp>
        <p:nvSpPr>
          <p:cNvPr id="5" name="Footer Placeholder 4">
            <a:extLst>
              <a:ext uri="{FF2B5EF4-FFF2-40B4-BE49-F238E27FC236}">
                <a16:creationId xmlns:a16="http://schemas.microsoft.com/office/drawing/2014/main" id="{105567CA-3F09-1651-5636-4D98259F9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9EFC9-4752-BB2D-A2FE-1E1998E3C4DC}"/>
              </a:ext>
            </a:extLst>
          </p:cNvPr>
          <p:cNvSpPr>
            <a:spLocks noGrp="1"/>
          </p:cNvSpPr>
          <p:nvPr>
            <p:ph type="sldNum" sz="quarter" idx="12"/>
          </p:nvPr>
        </p:nvSpPr>
        <p:spPr/>
        <p:txBody>
          <a:bodyPr/>
          <a:lstStyle/>
          <a:p>
            <a:fld id="{823E4254-F45E-4341-A66B-601A3E46C972}" type="slidenum">
              <a:rPr lang="en-US" smtClean="0"/>
              <a:t>‹#›</a:t>
            </a:fld>
            <a:endParaRPr lang="en-US"/>
          </a:p>
        </p:txBody>
      </p:sp>
    </p:spTree>
    <p:extLst>
      <p:ext uri="{BB962C8B-B14F-4D97-AF65-F5344CB8AC3E}">
        <p14:creationId xmlns:p14="http://schemas.microsoft.com/office/powerpoint/2010/main" val="852617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C1397-A334-E5B7-FF93-56284A3FE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F10F32-021E-6C65-F7E5-69A01AEE1E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472E8-7548-6E48-7ABC-06C59B98F388}"/>
              </a:ext>
            </a:extLst>
          </p:cNvPr>
          <p:cNvSpPr>
            <a:spLocks noGrp="1"/>
          </p:cNvSpPr>
          <p:nvPr>
            <p:ph type="dt" sz="half" idx="10"/>
          </p:nvPr>
        </p:nvSpPr>
        <p:spPr/>
        <p:txBody>
          <a:bodyPr/>
          <a:lstStyle/>
          <a:p>
            <a:fld id="{6E997453-CA3C-48C4-9089-48376818691E}" type="datetimeFigureOut">
              <a:rPr lang="en-US" smtClean="0"/>
              <a:t>7/9/2022</a:t>
            </a:fld>
            <a:endParaRPr lang="en-US"/>
          </a:p>
        </p:txBody>
      </p:sp>
      <p:sp>
        <p:nvSpPr>
          <p:cNvPr id="5" name="Footer Placeholder 4">
            <a:extLst>
              <a:ext uri="{FF2B5EF4-FFF2-40B4-BE49-F238E27FC236}">
                <a16:creationId xmlns:a16="http://schemas.microsoft.com/office/drawing/2014/main" id="{AA022FF5-6BA4-930D-434F-935F3109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64EA5-F6B6-A8B8-5A6A-07F6FD22955A}"/>
              </a:ext>
            </a:extLst>
          </p:cNvPr>
          <p:cNvSpPr>
            <a:spLocks noGrp="1"/>
          </p:cNvSpPr>
          <p:nvPr>
            <p:ph type="sldNum" sz="quarter" idx="12"/>
          </p:nvPr>
        </p:nvSpPr>
        <p:spPr/>
        <p:txBody>
          <a:bodyPr/>
          <a:lstStyle/>
          <a:p>
            <a:fld id="{823E4254-F45E-4341-A66B-601A3E46C972}" type="slidenum">
              <a:rPr lang="en-US" smtClean="0"/>
              <a:t>‹#›</a:t>
            </a:fld>
            <a:endParaRPr lang="en-US"/>
          </a:p>
        </p:txBody>
      </p:sp>
    </p:spTree>
    <p:extLst>
      <p:ext uri="{BB962C8B-B14F-4D97-AF65-F5344CB8AC3E}">
        <p14:creationId xmlns:p14="http://schemas.microsoft.com/office/powerpoint/2010/main" val="1098999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3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75" indent="0" algn="ctr">
              <a:buNone/>
              <a:defRPr>
                <a:solidFill>
                  <a:schemeClr val="tx1">
                    <a:tint val="75000"/>
                  </a:schemeClr>
                </a:solidFill>
              </a:defRPr>
            </a:lvl2pPr>
            <a:lvl3pPr marL="1218210" indent="0" algn="ctr">
              <a:buNone/>
              <a:defRPr>
                <a:solidFill>
                  <a:schemeClr val="tx1">
                    <a:tint val="75000"/>
                  </a:schemeClr>
                </a:solidFill>
              </a:defRPr>
            </a:lvl3pPr>
            <a:lvl4pPr marL="1827304" indent="0" algn="ctr">
              <a:buNone/>
              <a:defRPr>
                <a:solidFill>
                  <a:schemeClr val="tx1">
                    <a:tint val="75000"/>
                  </a:schemeClr>
                </a:solidFill>
              </a:defRPr>
            </a:lvl4pPr>
            <a:lvl5pPr marL="2436418" indent="0" algn="ctr">
              <a:buNone/>
              <a:defRPr>
                <a:solidFill>
                  <a:schemeClr val="tx1">
                    <a:tint val="75000"/>
                  </a:schemeClr>
                </a:solidFill>
              </a:defRPr>
            </a:lvl5pPr>
            <a:lvl6pPr marL="3045492" indent="0" algn="ctr">
              <a:buNone/>
              <a:defRPr>
                <a:solidFill>
                  <a:schemeClr val="tx1">
                    <a:tint val="75000"/>
                  </a:schemeClr>
                </a:solidFill>
              </a:defRPr>
            </a:lvl6pPr>
            <a:lvl7pPr marL="3654567" indent="0" algn="ctr">
              <a:buNone/>
              <a:defRPr>
                <a:solidFill>
                  <a:schemeClr val="tx1">
                    <a:tint val="75000"/>
                  </a:schemeClr>
                </a:solidFill>
              </a:defRPr>
            </a:lvl7pPr>
            <a:lvl8pPr marL="4263680" indent="0" algn="ctr">
              <a:buNone/>
              <a:defRPr>
                <a:solidFill>
                  <a:schemeClr val="tx1">
                    <a:tint val="75000"/>
                  </a:schemeClr>
                </a:solidFill>
              </a:defRPr>
            </a:lvl8pPr>
            <a:lvl9pPr marL="48727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946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117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075" indent="0">
              <a:buNone/>
              <a:defRPr sz="2400">
                <a:solidFill>
                  <a:schemeClr val="tx1">
                    <a:tint val="75000"/>
                  </a:schemeClr>
                </a:solidFill>
              </a:defRPr>
            </a:lvl2pPr>
            <a:lvl3pPr marL="1218210" indent="0">
              <a:buNone/>
              <a:defRPr sz="2100">
                <a:solidFill>
                  <a:schemeClr val="tx1">
                    <a:tint val="75000"/>
                  </a:schemeClr>
                </a:solidFill>
              </a:defRPr>
            </a:lvl3pPr>
            <a:lvl4pPr marL="1827304" indent="0">
              <a:buNone/>
              <a:defRPr sz="1900">
                <a:solidFill>
                  <a:schemeClr val="tx1">
                    <a:tint val="75000"/>
                  </a:schemeClr>
                </a:solidFill>
              </a:defRPr>
            </a:lvl4pPr>
            <a:lvl5pPr marL="2436418" indent="0">
              <a:buNone/>
              <a:defRPr sz="1900">
                <a:solidFill>
                  <a:schemeClr val="tx1">
                    <a:tint val="75000"/>
                  </a:schemeClr>
                </a:solidFill>
              </a:defRPr>
            </a:lvl5pPr>
            <a:lvl6pPr marL="3045492" indent="0">
              <a:buNone/>
              <a:defRPr sz="1900">
                <a:solidFill>
                  <a:schemeClr val="tx1">
                    <a:tint val="75000"/>
                  </a:schemeClr>
                </a:solidFill>
              </a:defRPr>
            </a:lvl6pPr>
            <a:lvl7pPr marL="3654567" indent="0">
              <a:buNone/>
              <a:defRPr sz="1900">
                <a:solidFill>
                  <a:schemeClr val="tx1">
                    <a:tint val="75000"/>
                  </a:schemeClr>
                </a:solidFill>
              </a:defRPr>
            </a:lvl7pPr>
            <a:lvl8pPr marL="4263680" indent="0">
              <a:buNone/>
              <a:defRPr sz="1900">
                <a:solidFill>
                  <a:schemeClr val="tx1">
                    <a:tint val="75000"/>
                  </a:schemeClr>
                </a:solidFill>
              </a:defRPr>
            </a:lvl8pPr>
            <a:lvl9pPr marL="487277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486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881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075" indent="0">
              <a:buNone/>
              <a:defRPr sz="2700" b="1"/>
            </a:lvl2pPr>
            <a:lvl3pPr marL="1218210" indent="0">
              <a:buNone/>
              <a:defRPr sz="2400" b="1"/>
            </a:lvl3pPr>
            <a:lvl4pPr marL="1827304" indent="0">
              <a:buNone/>
              <a:defRPr sz="2100" b="1"/>
            </a:lvl4pPr>
            <a:lvl5pPr marL="2436418" indent="0">
              <a:buNone/>
              <a:defRPr sz="2100" b="1"/>
            </a:lvl5pPr>
            <a:lvl6pPr marL="3045492" indent="0">
              <a:buNone/>
              <a:defRPr sz="2100" b="1"/>
            </a:lvl6pPr>
            <a:lvl7pPr marL="3654567" indent="0">
              <a:buNone/>
              <a:defRPr sz="2100" b="1"/>
            </a:lvl7pPr>
            <a:lvl8pPr marL="4263680" indent="0">
              <a:buNone/>
              <a:defRPr sz="2100" b="1"/>
            </a:lvl8pPr>
            <a:lvl9pPr marL="487277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1" y="1535113"/>
            <a:ext cx="5389033" cy="639763"/>
          </a:xfrm>
        </p:spPr>
        <p:txBody>
          <a:bodyPr anchor="b"/>
          <a:lstStyle>
            <a:lvl1pPr marL="0" indent="0">
              <a:buNone/>
              <a:defRPr sz="3200" b="1"/>
            </a:lvl1pPr>
            <a:lvl2pPr marL="609075" indent="0">
              <a:buNone/>
              <a:defRPr sz="2700" b="1"/>
            </a:lvl2pPr>
            <a:lvl3pPr marL="1218210" indent="0">
              <a:buNone/>
              <a:defRPr sz="2400" b="1"/>
            </a:lvl3pPr>
            <a:lvl4pPr marL="1827304" indent="0">
              <a:buNone/>
              <a:defRPr sz="2100" b="1"/>
            </a:lvl4pPr>
            <a:lvl5pPr marL="2436418" indent="0">
              <a:buNone/>
              <a:defRPr sz="2100" b="1"/>
            </a:lvl5pPr>
            <a:lvl6pPr marL="3045492" indent="0">
              <a:buNone/>
              <a:defRPr sz="2100" b="1"/>
            </a:lvl6pPr>
            <a:lvl7pPr marL="3654567" indent="0">
              <a:buNone/>
              <a:defRPr sz="2100" b="1"/>
            </a:lvl7pPr>
            <a:lvl8pPr marL="4263680" indent="0">
              <a:buNone/>
              <a:defRPr sz="2100" b="1"/>
            </a:lvl8pPr>
            <a:lvl9pPr marL="487277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21"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169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804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372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26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609075" indent="0">
              <a:buNone/>
              <a:defRPr sz="1600"/>
            </a:lvl2pPr>
            <a:lvl3pPr marL="1218210" indent="0">
              <a:buNone/>
              <a:defRPr sz="1300"/>
            </a:lvl3pPr>
            <a:lvl4pPr marL="1827304" indent="0">
              <a:buNone/>
              <a:defRPr sz="1200"/>
            </a:lvl4pPr>
            <a:lvl5pPr marL="2436418" indent="0">
              <a:buNone/>
              <a:defRPr sz="1200"/>
            </a:lvl5pPr>
            <a:lvl6pPr marL="3045492" indent="0">
              <a:buNone/>
              <a:defRPr sz="1200"/>
            </a:lvl6pPr>
            <a:lvl7pPr marL="3654567" indent="0">
              <a:buNone/>
              <a:defRPr sz="1200"/>
            </a:lvl7pPr>
            <a:lvl8pPr marL="4263680" indent="0">
              <a:buNone/>
              <a:defRPr sz="1200"/>
            </a:lvl8pPr>
            <a:lvl9pPr marL="487277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597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B42C-1867-CB41-33E4-D532268C53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B63F0B-7727-F649-9533-AADD35ECCA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7E0A6-1688-234A-32CC-B265736510EE}"/>
              </a:ext>
            </a:extLst>
          </p:cNvPr>
          <p:cNvSpPr>
            <a:spLocks noGrp="1"/>
          </p:cNvSpPr>
          <p:nvPr>
            <p:ph type="dt" sz="half" idx="10"/>
          </p:nvPr>
        </p:nvSpPr>
        <p:spPr/>
        <p:txBody>
          <a:bodyPr/>
          <a:lstStyle/>
          <a:p>
            <a:fld id="{6E997453-CA3C-48C4-9089-48376818691E}" type="datetimeFigureOut">
              <a:rPr lang="en-US" smtClean="0"/>
              <a:t>7/9/2022</a:t>
            </a:fld>
            <a:endParaRPr lang="en-US"/>
          </a:p>
        </p:txBody>
      </p:sp>
      <p:sp>
        <p:nvSpPr>
          <p:cNvPr id="5" name="Footer Placeholder 4">
            <a:extLst>
              <a:ext uri="{FF2B5EF4-FFF2-40B4-BE49-F238E27FC236}">
                <a16:creationId xmlns:a16="http://schemas.microsoft.com/office/drawing/2014/main" id="{FD8FC915-CF08-9F6D-EFD8-458BA3A58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3E610-FC0F-8BFF-0859-2F223FB52198}"/>
              </a:ext>
            </a:extLst>
          </p:cNvPr>
          <p:cNvSpPr>
            <a:spLocks noGrp="1"/>
          </p:cNvSpPr>
          <p:nvPr>
            <p:ph type="sldNum" sz="quarter" idx="12"/>
          </p:nvPr>
        </p:nvSpPr>
        <p:spPr/>
        <p:txBody>
          <a:bodyPr/>
          <a:lstStyle/>
          <a:p>
            <a:fld id="{823E4254-F45E-4341-A66B-601A3E46C972}" type="slidenum">
              <a:rPr lang="en-US" smtClean="0"/>
              <a:t>‹#›</a:t>
            </a:fld>
            <a:endParaRPr lang="en-US"/>
          </a:p>
        </p:txBody>
      </p:sp>
    </p:spTree>
    <p:extLst>
      <p:ext uri="{BB962C8B-B14F-4D97-AF65-F5344CB8AC3E}">
        <p14:creationId xmlns:p14="http://schemas.microsoft.com/office/powerpoint/2010/main" val="1690583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075" indent="0">
              <a:buNone/>
              <a:defRPr sz="3700"/>
            </a:lvl2pPr>
            <a:lvl3pPr marL="1218210" indent="0">
              <a:buNone/>
              <a:defRPr sz="3200"/>
            </a:lvl3pPr>
            <a:lvl4pPr marL="1827304" indent="0">
              <a:buNone/>
              <a:defRPr sz="2700"/>
            </a:lvl4pPr>
            <a:lvl5pPr marL="2436418" indent="0">
              <a:buNone/>
              <a:defRPr sz="2700"/>
            </a:lvl5pPr>
            <a:lvl6pPr marL="3045492" indent="0">
              <a:buNone/>
              <a:defRPr sz="2700"/>
            </a:lvl6pPr>
            <a:lvl7pPr marL="3654567" indent="0">
              <a:buNone/>
              <a:defRPr sz="2700"/>
            </a:lvl7pPr>
            <a:lvl8pPr marL="4263680" indent="0">
              <a:buNone/>
              <a:defRPr sz="2700"/>
            </a:lvl8pPr>
            <a:lvl9pPr marL="4872777" indent="0">
              <a:buNone/>
              <a:defRPr sz="2700"/>
            </a:lvl9pPr>
          </a:lstStyle>
          <a:p>
            <a:endParaRPr lang="en-US"/>
          </a:p>
        </p:txBody>
      </p:sp>
      <p:sp>
        <p:nvSpPr>
          <p:cNvPr id="4" name="Text Placeholder 3"/>
          <p:cNvSpPr>
            <a:spLocks noGrp="1"/>
          </p:cNvSpPr>
          <p:nvPr>
            <p:ph type="body" sz="half" idx="2"/>
          </p:nvPr>
        </p:nvSpPr>
        <p:spPr>
          <a:xfrm>
            <a:off x="2389717" y="5367503"/>
            <a:ext cx="7315200" cy="804863"/>
          </a:xfrm>
        </p:spPr>
        <p:txBody>
          <a:bodyPr/>
          <a:lstStyle>
            <a:lvl1pPr marL="0" indent="0">
              <a:buNone/>
              <a:defRPr sz="1900"/>
            </a:lvl1pPr>
            <a:lvl2pPr marL="609075" indent="0">
              <a:buNone/>
              <a:defRPr sz="1600"/>
            </a:lvl2pPr>
            <a:lvl3pPr marL="1218210" indent="0">
              <a:buNone/>
              <a:defRPr sz="1300"/>
            </a:lvl3pPr>
            <a:lvl4pPr marL="1827304" indent="0">
              <a:buNone/>
              <a:defRPr sz="1200"/>
            </a:lvl4pPr>
            <a:lvl5pPr marL="2436418" indent="0">
              <a:buNone/>
              <a:defRPr sz="1200"/>
            </a:lvl5pPr>
            <a:lvl6pPr marL="3045492" indent="0">
              <a:buNone/>
              <a:defRPr sz="1200"/>
            </a:lvl6pPr>
            <a:lvl7pPr marL="3654567" indent="0">
              <a:buNone/>
              <a:defRPr sz="1200"/>
            </a:lvl7pPr>
            <a:lvl8pPr marL="4263680" indent="0">
              <a:buNone/>
              <a:defRPr sz="1200"/>
            </a:lvl8pPr>
            <a:lvl9pPr marL="487277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607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683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152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04AE-6F81-211D-8AB5-2A344A10AA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7738FE-8AFF-EF14-5418-EBF6FD478C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6C1A8B-FFC4-2790-A4D1-5AA41F7B2D3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1F74A96-401E-6B86-AB57-30D51289AC2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8C10599-7F31-1F65-9971-9DCA0C730D93}"/>
              </a:ext>
            </a:extLst>
          </p:cNvPr>
          <p:cNvSpPr>
            <a:spLocks noGrp="1"/>
          </p:cNvSpPr>
          <p:nvPr>
            <p:ph type="sldNum" sz="quarter" idx="12"/>
          </p:nvPr>
        </p:nvSpPr>
        <p:spPr/>
        <p:txBody>
          <a:bodyPr/>
          <a:lstStyle>
            <a:lvl1pPr>
              <a:defRPr/>
            </a:lvl1pPr>
          </a:lstStyle>
          <a:p>
            <a:fld id="{B6BAC695-F87B-41FC-B4BE-EE1FFB2742C0}" type="slidenum">
              <a:rPr lang="en-US" altLang="en-US"/>
              <a:pPr/>
              <a:t>‹#›</a:t>
            </a:fld>
            <a:endParaRPr lang="en-US" altLang="en-US"/>
          </a:p>
        </p:txBody>
      </p:sp>
    </p:spTree>
    <p:extLst>
      <p:ext uri="{BB962C8B-B14F-4D97-AF65-F5344CB8AC3E}">
        <p14:creationId xmlns:p14="http://schemas.microsoft.com/office/powerpoint/2010/main" val="3354050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254-5783-25B4-A9F9-8859CD6FE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BB801C-6DC2-0192-ED41-3A1BB8AE5C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225AE-3A7F-19E9-25A6-FA044921775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CF60905-3EB0-5367-35FF-120EFCDB0B5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5325C9-DB91-139B-0A95-6D582BED7BC1}"/>
              </a:ext>
            </a:extLst>
          </p:cNvPr>
          <p:cNvSpPr>
            <a:spLocks noGrp="1"/>
          </p:cNvSpPr>
          <p:nvPr>
            <p:ph type="sldNum" sz="quarter" idx="12"/>
          </p:nvPr>
        </p:nvSpPr>
        <p:spPr/>
        <p:txBody>
          <a:bodyPr/>
          <a:lstStyle>
            <a:lvl1pPr>
              <a:defRPr/>
            </a:lvl1pPr>
          </a:lstStyle>
          <a:p>
            <a:fld id="{E30C49BD-D29B-4D36-895D-BE05F347ADAC}" type="slidenum">
              <a:rPr lang="en-US" altLang="en-US"/>
              <a:pPr/>
              <a:t>‹#›</a:t>
            </a:fld>
            <a:endParaRPr lang="en-US" altLang="en-US"/>
          </a:p>
        </p:txBody>
      </p:sp>
    </p:spTree>
    <p:extLst>
      <p:ext uri="{BB962C8B-B14F-4D97-AF65-F5344CB8AC3E}">
        <p14:creationId xmlns:p14="http://schemas.microsoft.com/office/powerpoint/2010/main" val="252117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FA4A-F1A8-D415-3059-7CFBE13A1CF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6D877B-5EFE-C209-A0F5-9E0F7F89965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E11E304-2FAE-E7CB-8A50-9C69D47792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44DDB36-F038-6218-AB45-0A128C4355B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D2564F-4C28-761D-903F-83BEE56ED5E2}"/>
              </a:ext>
            </a:extLst>
          </p:cNvPr>
          <p:cNvSpPr>
            <a:spLocks noGrp="1"/>
          </p:cNvSpPr>
          <p:nvPr>
            <p:ph type="sldNum" sz="quarter" idx="12"/>
          </p:nvPr>
        </p:nvSpPr>
        <p:spPr/>
        <p:txBody>
          <a:bodyPr/>
          <a:lstStyle>
            <a:lvl1pPr>
              <a:defRPr/>
            </a:lvl1pPr>
          </a:lstStyle>
          <a:p>
            <a:fld id="{2B9DF1E9-52D4-4E2D-87B5-79EC770DE7FF}" type="slidenum">
              <a:rPr lang="en-US" altLang="en-US"/>
              <a:pPr/>
              <a:t>‹#›</a:t>
            </a:fld>
            <a:endParaRPr lang="en-US" altLang="en-US"/>
          </a:p>
        </p:txBody>
      </p:sp>
    </p:spTree>
    <p:extLst>
      <p:ext uri="{BB962C8B-B14F-4D97-AF65-F5344CB8AC3E}">
        <p14:creationId xmlns:p14="http://schemas.microsoft.com/office/powerpoint/2010/main" val="267568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838B-DEEC-5C53-558E-45F3F8397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3D254-5173-7DF2-5DC1-61A142E960D4}"/>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8FB23B-F927-65B8-98F4-62B45BFD82F8}"/>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215630-F189-FC7F-3562-FC4A49176CF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0396B2C-3E0D-79B3-B41B-2F389654ADF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A44B485-4AB6-7F30-9E6F-0782236C6E9F}"/>
              </a:ext>
            </a:extLst>
          </p:cNvPr>
          <p:cNvSpPr>
            <a:spLocks noGrp="1"/>
          </p:cNvSpPr>
          <p:nvPr>
            <p:ph type="sldNum" sz="quarter" idx="12"/>
          </p:nvPr>
        </p:nvSpPr>
        <p:spPr/>
        <p:txBody>
          <a:bodyPr/>
          <a:lstStyle>
            <a:lvl1pPr>
              <a:defRPr/>
            </a:lvl1pPr>
          </a:lstStyle>
          <a:p>
            <a:fld id="{D362C68F-080B-4107-85F4-3E015E5C29D3}" type="slidenum">
              <a:rPr lang="en-US" altLang="en-US"/>
              <a:pPr/>
              <a:t>‹#›</a:t>
            </a:fld>
            <a:endParaRPr lang="en-US" altLang="en-US"/>
          </a:p>
        </p:txBody>
      </p:sp>
    </p:spTree>
    <p:extLst>
      <p:ext uri="{BB962C8B-B14F-4D97-AF65-F5344CB8AC3E}">
        <p14:creationId xmlns:p14="http://schemas.microsoft.com/office/powerpoint/2010/main" val="967592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744F0-9B18-15C9-0B2C-24393F1739E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87C68-CD68-25A3-7DE4-103C796EF404}"/>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607F-E213-0D5A-4A6C-9061144325B4}"/>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A2D7A1-176F-8B00-598F-F3F24209172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70072E-AE60-0123-C0A3-D2AE25931BA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E3248-2A32-81F6-468E-ECE11FCE94A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8846A91-45F4-3C0E-27D0-BAA7B03C9A7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456BB12-5810-A53B-113B-8E6FBEF11107}"/>
              </a:ext>
            </a:extLst>
          </p:cNvPr>
          <p:cNvSpPr>
            <a:spLocks noGrp="1"/>
          </p:cNvSpPr>
          <p:nvPr>
            <p:ph type="sldNum" sz="quarter" idx="12"/>
          </p:nvPr>
        </p:nvSpPr>
        <p:spPr/>
        <p:txBody>
          <a:bodyPr/>
          <a:lstStyle>
            <a:lvl1pPr>
              <a:defRPr/>
            </a:lvl1pPr>
          </a:lstStyle>
          <a:p>
            <a:fld id="{FE65E6A3-59AF-4D1B-9446-4E5B7BCD69F6}" type="slidenum">
              <a:rPr lang="en-US" altLang="en-US"/>
              <a:pPr/>
              <a:t>‹#›</a:t>
            </a:fld>
            <a:endParaRPr lang="en-US" altLang="en-US"/>
          </a:p>
        </p:txBody>
      </p:sp>
    </p:spTree>
    <p:extLst>
      <p:ext uri="{BB962C8B-B14F-4D97-AF65-F5344CB8AC3E}">
        <p14:creationId xmlns:p14="http://schemas.microsoft.com/office/powerpoint/2010/main" val="4201591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A02E1-807F-292F-8592-525B2CE9DB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095D80-3DAC-086D-144A-6702BE3124B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05ACCE-EF7B-BC7E-00B3-0D5F94816A7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43440FC-94DB-28B4-6EC1-4F54652192C7}"/>
              </a:ext>
            </a:extLst>
          </p:cNvPr>
          <p:cNvSpPr>
            <a:spLocks noGrp="1"/>
          </p:cNvSpPr>
          <p:nvPr>
            <p:ph type="sldNum" sz="quarter" idx="12"/>
          </p:nvPr>
        </p:nvSpPr>
        <p:spPr/>
        <p:txBody>
          <a:bodyPr/>
          <a:lstStyle>
            <a:lvl1pPr>
              <a:defRPr/>
            </a:lvl1pPr>
          </a:lstStyle>
          <a:p>
            <a:fld id="{DB14CF1A-A792-45F4-A9C4-426F1A614B74}" type="slidenum">
              <a:rPr lang="en-US" altLang="en-US"/>
              <a:pPr/>
              <a:t>‹#›</a:t>
            </a:fld>
            <a:endParaRPr lang="en-US" altLang="en-US"/>
          </a:p>
        </p:txBody>
      </p:sp>
    </p:spTree>
    <p:extLst>
      <p:ext uri="{BB962C8B-B14F-4D97-AF65-F5344CB8AC3E}">
        <p14:creationId xmlns:p14="http://schemas.microsoft.com/office/powerpoint/2010/main" val="923770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CB7157-DF92-DB10-5C55-BA5F8B404FF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2CC059C-A613-661E-5D09-4DEC8C2A465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57D712F-6DB7-3047-D6AB-F273FC7AE7DC}"/>
              </a:ext>
            </a:extLst>
          </p:cNvPr>
          <p:cNvSpPr>
            <a:spLocks noGrp="1"/>
          </p:cNvSpPr>
          <p:nvPr>
            <p:ph type="sldNum" sz="quarter" idx="12"/>
          </p:nvPr>
        </p:nvSpPr>
        <p:spPr/>
        <p:txBody>
          <a:bodyPr/>
          <a:lstStyle>
            <a:lvl1pPr>
              <a:defRPr/>
            </a:lvl1pPr>
          </a:lstStyle>
          <a:p>
            <a:fld id="{7CEBA988-C8CC-47AC-A2F6-27DEC26CB590}" type="slidenum">
              <a:rPr lang="en-US" altLang="en-US"/>
              <a:pPr/>
              <a:t>‹#›</a:t>
            </a:fld>
            <a:endParaRPr lang="en-US" altLang="en-US"/>
          </a:p>
        </p:txBody>
      </p:sp>
    </p:spTree>
    <p:extLst>
      <p:ext uri="{BB962C8B-B14F-4D97-AF65-F5344CB8AC3E}">
        <p14:creationId xmlns:p14="http://schemas.microsoft.com/office/powerpoint/2010/main" val="96994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90DC-EAAE-D04C-454C-8A304FA844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B47D16-9943-B191-4D6A-8C68CE7B09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060760-CEB7-86D1-3EE9-D39119AA9C0E}"/>
              </a:ext>
            </a:extLst>
          </p:cNvPr>
          <p:cNvSpPr>
            <a:spLocks noGrp="1"/>
          </p:cNvSpPr>
          <p:nvPr>
            <p:ph type="dt" sz="half" idx="10"/>
          </p:nvPr>
        </p:nvSpPr>
        <p:spPr/>
        <p:txBody>
          <a:bodyPr/>
          <a:lstStyle/>
          <a:p>
            <a:fld id="{6E997453-CA3C-48C4-9089-48376818691E}" type="datetimeFigureOut">
              <a:rPr lang="en-US" smtClean="0"/>
              <a:t>7/9/2022</a:t>
            </a:fld>
            <a:endParaRPr lang="en-US"/>
          </a:p>
        </p:txBody>
      </p:sp>
      <p:sp>
        <p:nvSpPr>
          <p:cNvPr id="5" name="Footer Placeholder 4">
            <a:extLst>
              <a:ext uri="{FF2B5EF4-FFF2-40B4-BE49-F238E27FC236}">
                <a16:creationId xmlns:a16="http://schemas.microsoft.com/office/drawing/2014/main" id="{6DF932EE-07EB-61E6-FDD4-35DF1EB18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641CB-F05D-DDB7-9AF9-CB8E04E09697}"/>
              </a:ext>
            </a:extLst>
          </p:cNvPr>
          <p:cNvSpPr>
            <a:spLocks noGrp="1"/>
          </p:cNvSpPr>
          <p:nvPr>
            <p:ph type="sldNum" sz="quarter" idx="12"/>
          </p:nvPr>
        </p:nvSpPr>
        <p:spPr/>
        <p:txBody>
          <a:bodyPr/>
          <a:lstStyle/>
          <a:p>
            <a:fld id="{823E4254-F45E-4341-A66B-601A3E46C972}" type="slidenum">
              <a:rPr lang="en-US" smtClean="0"/>
              <a:t>‹#›</a:t>
            </a:fld>
            <a:endParaRPr lang="en-US"/>
          </a:p>
        </p:txBody>
      </p:sp>
    </p:spTree>
    <p:extLst>
      <p:ext uri="{BB962C8B-B14F-4D97-AF65-F5344CB8AC3E}">
        <p14:creationId xmlns:p14="http://schemas.microsoft.com/office/powerpoint/2010/main" val="3680031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BE4AC-1921-5D05-1023-CF5D3DBD594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543A38-96BE-49AE-E399-7F13E2600D7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C785F-D4FB-D362-2887-A416B2654FF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DA411-B96D-FBCE-550B-CD9CD9C80D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5708B1F-DDF3-8C1D-DF70-3F3C846E67D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CEF248D-3E93-35B4-A739-18982ED4E203}"/>
              </a:ext>
            </a:extLst>
          </p:cNvPr>
          <p:cNvSpPr>
            <a:spLocks noGrp="1"/>
          </p:cNvSpPr>
          <p:nvPr>
            <p:ph type="sldNum" sz="quarter" idx="12"/>
          </p:nvPr>
        </p:nvSpPr>
        <p:spPr/>
        <p:txBody>
          <a:bodyPr/>
          <a:lstStyle>
            <a:lvl1pPr>
              <a:defRPr/>
            </a:lvl1pPr>
          </a:lstStyle>
          <a:p>
            <a:fld id="{7552F9D0-E15F-4298-B460-9A4F23B205A7}" type="slidenum">
              <a:rPr lang="en-US" altLang="en-US"/>
              <a:pPr/>
              <a:t>‹#›</a:t>
            </a:fld>
            <a:endParaRPr lang="en-US" altLang="en-US"/>
          </a:p>
        </p:txBody>
      </p:sp>
    </p:spTree>
    <p:extLst>
      <p:ext uri="{BB962C8B-B14F-4D97-AF65-F5344CB8AC3E}">
        <p14:creationId xmlns:p14="http://schemas.microsoft.com/office/powerpoint/2010/main" val="3911254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1437-3037-1939-5710-93D9D8E12A4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2938FA-08CB-A5DA-69D2-6EFE0BD6F45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43C618-ABD2-3036-FA9F-05727CF203D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1E84FF-DE03-D799-DF67-0B5D55F336D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D9BDFE4-E5B4-2C6C-BB71-FCCA821B6F0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43EEF7F-19F9-21BE-D4FD-2CF9F6DB7BD8}"/>
              </a:ext>
            </a:extLst>
          </p:cNvPr>
          <p:cNvSpPr>
            <a:spLocks noGrp="1"/>
          </p:cNvSpPr>
          <p:nvPr>
            <p:ph type="sldNum" sz="quarter" idx="12"/>
          </p:nvPr>
        </p:nvSpPr>
        <p:spPr/>
        <p:txBody>
          <a:bodyPr/>
          <a:lstStyle>
            <a:lvl1pPr>
              <a:defRPr/>
            </a:lvl1pPr>
          </a:lstStyle>
          <a:p>
            <a:fld id="{CB77074F-B4D5-4BCE-BBC7-816BE15547EC}" type="slidenum">
              <a:rPr lang="en-US" altLang="en-US"/>
              <a:pPr/>
              <a:t>‹#›</a:t>
            </a:fld>
            <a:endParaRPr lang="en-US" altLang="en-US"/>
          </a:p>
        </p:txBody>
      </p:sp>
    </p:spTree>
    <p:extLst>
      <p:ext uri="{BB962C8B-B14F-4D97-AF65-F5344CB8AC3E}">
        <p14:creationId xmlns:p14="http://schemas.microsoft.com/office/powerpoint/2010/main" val="2470182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534B-A0F5-C94D-68B1-2EEF57910F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2A952E-B89D-C8EA-FD03-0E4A0ADC59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72EFC-6CCE-5538-C09B-0B959BFC792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5B2FD78-DF88-A001-6E78-B70CED753B3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3F4899-B484-4EBF-EAE3-5F9BCD7FA3A2}"/>
              </a:ext>
            </a:extLst>
          </p:cNvPr>
          <p:cNvSpPr>
            <a:spLocks noGrp="1"/>
          </p:cNvSpPr>
          <p:nvPr>
            <p:ph type="sldNum" sz="quarter" idx="12"/>
          </p:nvPr>
        </p:nvSpPr>
        <p:spPr/>
        <p:txBody>
          <a:bodyPr/>
          <a:lstStyle>
            <a:lvl1pPr>
              <a:defRPr/>
            </a:lvl1pPr>
          </a:lstStyle>
          <a:p>
            <a:fld id="{DDCEC888-E86F-45BF-9C75-0EEBBF1E87A6}" type="slidenum">
              <a:rPr lang="en-US" altLang="en-US"/>
              <a:pPr/>
              <a:t>‹#›</a:t>
            </a:fld>
            <a:endParaRPr lang="en-US" altLang="en-US"/>
          </a:p>
        </p:txBody>
      </p:sp>
    </p:spTree>
    <p:extLst>
      <p:ext uri="{BB962C8B-B14F-4D97-AF65-F5344CB8AC3E}">
        <p14:creationId xmlns:p14="http://schemas.microsoft.com/office/powerpoint/2010/main" val="3863456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BE2F24-E727-FE5D-7BA8-2DF2466738C4}"/>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9D9798-21B0-3171-CC1C-C37A864937ED}"/>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2B6063-02E7-9ACA-5B4A-2803D9D7550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991CD29-60F7-0B10-5565-4476AA1E14F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A14D773-77F6-0A8F-8A51-65DD245D3512}"/>
              </a:ext>
            </a:extLst>
          </p:cNvPr>
          <p:cNvSpPr>
            <a:spLocks noGrp="1"/>
          </p:cNvSpPr>
          <p:nvPr>
            <p:ph type="sldNum" sz="quarter" idx="12"/>
          </p:nvPr>
        </p:nvSpPr>
        <p:spPr/>
        <p:txBody>
          <a:bodyPr/>
          <a:lstStyle>
            <a:lvl1pPr>
              <a:defRPr/>
            </a:lvl1pPr>
          </a:lstStyle>
          <a:p>
            <a:fld id="{5E92B41D-7D20-4A7F-8F5D-42F588DDCBFD}" type="slidenum">
              <a:rPr lang="en-US" altLang="en-US"/>
              <a:pPr/>
              <a:t>‹#›</a:t>
            </a:fld>
            <a:endParaRPr lang="en-US" altLang="en-US"/>
          </a:p>
        </p:txBody>
      </p:sp>
    </p:spTree>
    <p:extLst>
      <p:ext uri="{BB962C8B-B14F-4D97-AF65-F5344CB8AC3E}">
        <p14:creationId xmlns:p14="http://schemas.microsoft.com/office/powerpoint/2010/main" val="3541306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EEB81-D0F4-A5A5-0CEA-34A8DA5B97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6C6ED2-F9AE-E627-8E2F-91DC4D6E05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5489B6-03F6-386B-DE4C-E32F8B3B67C7}"/>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2D7EE4D1-7CA3-C3A8-4509-CEF38AF18C83}"/>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CA416570-ACE5-B568-8690-54342CE187D4}"/>
              </a:ext>
            </a:extLst>
          </p:cNvPr>
          <p:cNvSpPr>
            <a:spLocks noGrp="1"/>
          </p:cNvSpPr>
          <p:nvPr>
            <p:ph type="sldNum" sz="quarter" idx="12"/>
          </p:nvPr>
        </p:nvSpPr>
        <p:spPr/>
        <p:txBody>
          <a:bodyPr/>
          <a:lstStyle>
            <a:lvl1pPr>
              <a:defRPr/>
            </a:lvl1pPr>
          </a:lstStyle>
          <a:p>
            <a:fld id="{3D80DF9E-19BC-4645-9082-7312C97629FE}" type="slidenum">
              <a:rPr lang="zh-TW" altLang="en-US"/>
              <a:pPr/>
              <a:t>‹#›</a:t>
            </a:fld>
            <a:endParaRPr lang="en-US" altLang="zh-TW"/>
          </a:p>
        </p:txBody>
      </p:sp>
    </p:spTree>
    <p:extLst>
      <p:ext uri="{BB962C8B-B14F-4D97-AF65-F5344CB8AC3E}">
        <p14:creationId xmlns:p14="http://schemas.microsoft.com/office/powerpoint/2010/main" val="3672765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F33B-EBB5-9D1F-0CFD-1B5966D27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6925B7-B000-BFD0-53DF-9A2A427DD1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11A4A6-1E63-ABAB-4156-A1B3EB233EB1}"/>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FBE35987-8EBA-F41A-99CB-D44DE9D02FC9}"/>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C1ABE90F-10CE-9FB5-6CAE-C72E2C26120B}"/>
              </a:ext>
            </a:extLst>
          </p:cNvPr>
          <p:cNvSpPr>
            <a:spLocks noGrp="1"/>
          </p:cNvSpPr>
          <p:nvPr>
            <p:ph type="sldNum" sz="quarter" idx="12"/>
          </p:nvPr>
        </p:nvSpPr>
        <p:spPr/>
        <p:txBody>
          <a:bodyPr/>
          <a:lstStyle>
            <a:lvl1pPr>
              <a:defRPr/>
            </a:lvl1pPr>
          </a:lstStyle>
          <a:p>
            <a:fld id="{DC4843D6-6523-4AFF-94B6-A0753BA218F4}" type="slidenum">
              <a:rPr lang="zh-TW" altLang="en-US"/>
              <a:pPr/>
              <a:t>‹#›</a:t>
            </a:fld>
            <a:endParaRPr lang="en-US" altLang="zh-TW"/>
          </a:p>
        </p:txBody>
      </p:sp>
    </p:spTree>
    <p:extLst>
      <p:ext uri="{BB962C8B-B14F-4D97-AF65-F5344CB8AC3E}">
        <p14:creationId xmlns:p14="http://schemas.microsoft.com/office/powerpoint/2010/main" val="4247306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6061-4634-3B97-64D7-030E743F6A3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2CB127-15F2-2818-7718-7324C4855B40}"/>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194E30A-18B9-9B23-57C1-905C827EA84B}"/>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3777D784-FE25-C229-C5C1-525441A19426}"/>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F8E0E741-2F5A-3C38-6B59-14F7BC53676B}"/>
              </a:ext>
            </a:extLst>
          </p:cNvPr>
          <p:cNvSpPr>
            <a:spLocks noGrp="1"/>
          </p:cNvSpPr>
          <p:nvPr>
            <p:ph type="sldNum" sz="quarter" idx="12"/>
          </p:nvPr>
        </p:nvSpPr>
        <p:spPr/>
        <p:txBody>
          <a:bodyPr/>
          <a:lstStyle>
            <a:lvl1pPr>
              <a:defRPr/>
            </a:lvl1pPr>
          </a:lstStyle>
          <a:p>
            <a:fld id="{D80D2E0D-5FF1-4016-A1B4-3DF15EFD3DD8}" type="slidenum">
              <a:rPr lang="zh-TW" altLang="en-US"/>
              <a:pPr/>
              <a:t>‹#›</a:t>
            </a:fld>
            <a:endParaRPr lang="en-US" altLang="zh-TW"/>
          </a:p>
        </p:txBody>
      </p:sp>
    </p:spTree>
    <p:extLst>
      <p:ext uri="{BB962C8B-B14F-4D97-AF65-F5344CB8AC3E}">
        <p14:creationId xmlns:p14="http://schemas.microsoft.com/office/powerpoint/2010/main" val="1719386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C6B94-3FD8-5B4E-DDD3-71EE7094B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6E039-BBCD-6340-F765-EAD00C107DAB}"/>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180155-399F-8B20-03D3-ED92F00C31DB}"/>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58506D-1A00-52AF-384A-FCE5042A50AE}"/>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2B7C4660-43B0-51DE-EDEE-1C947669ED34}"/>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013D49F3-DC9B-F0BE-E69D-B02907731416}"/>
              </a:ext>
            </a:extLst>
          </p:cNvPr>
          <p:cNvSpPr>
            <a:spLocks noGrp="1"/>
          </p:cNvSpPr>
          <p:nvPr>
            <p:ph type="sldNum" sz="quarter" idx="12"/>
          </p:nvPr>
        </p:nvSpPr>
        <p:spPr/>
        <p:txBody>
          <a:bodyPr/>
          <a:lstStyle>
            <a:lvl1pPr>
              <a:defRPr/>
            </a:lvl1pPr>
          </a:lstStyle>
          <a:p>
            <a:fld id="{33819D14-D082-494D-9C35-0DD4C9FBCE46}" type="slidenum">
              <a:rPr lang="zh-TW" altLang="en-US"/>
              <a:pPr/>
              <a:t>‹#›</a:t>
            </a:fld>
            <a:endParaRPr lang="en-US" altLang="zh-TW"/>
          </a:p>
        </p:txBody>
      </p:sp>
    </p:spTree>
    <p:extLst>
      <p:ext uri="{BB962C8B-B14F-4D97-AF65-F5344CB8AC3E}">
        <p14:creationId xmlns:p14="http://schemas.microsoft.com/office/powerpoint/2010/main" val="246110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336D-4733-6CFE-E923-05A45565903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CD0D0E-3A1F-803D-935D-A32750FF610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6A8F9E-5175-D0CF-CFAC-F8D8E3875D8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B3C0C8-AA2D-256E-03D3-2ABB2D9BA1D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35DEB0-31FE-F012-D626-358E286F530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F32006-44F3-012A-6342-BD2FB03E10A9}"/>
              </a:ext>
            </a:extLst>
          </p:cNvPr>
          <p:cNvSpPr>
            <a:spLocks noGrp="1"/>
          </p:cNvSpPr>
          <p:nvPr>
            <p:ph type="dt" sz="half" idx="10"/>
          </p:nvPr>
        </p:nvSpPr>
        <p:spPr/>
        <p:txBody>
          <a:bodyPr/>
          <a:lstStyle>
            <a:lvl1pPr>
              <a:defRPr/>
            </a:lvl1pPr>
          </a:lstStyle>
          <a:p>
            <a:endParaRPr lang="en-US" altLang="zh-TW"/>
          </a:p>
        </p:txBody>
      </p:sp>
      <p:sp>
        <p:nvSpPr>
          <p:cNvPr id="8" name="Footer Placeholder 7">
            <a:extLst>
              <a:ext uri="{FF2B5EF4-FFF2-40B4-BE49-F238E27FC236}">
                <a16:creationId xmlns:a16="http://schemas.microsoft.com/office/drawing/2014/main" id="{316A4D63-8AEA-C904-303D-3E3A88AC350D}"/>
              </a:ext>
            </a:extLst>
          </p:cNvPr>
          <p:cNvSpPr>
            <a:spLocks noGrp="1"/>
          </p:cNvSpPr>
          <p:nvPr>
            <p:ph type="ftr" sz="quarter" idx="11"/>
          </p:nvPr>
        </p:nvSpPr>
        <p:spPr/>
        <p:txBody>
          <a:bodyPr/>
          <a:lstStyle>
            <a:lvl1pPr>
              <a:defRPr/>
            </a:lvl1pPr>
          </a:lstStyle>
          <a:p>
            <a:endParaRPr lang="en-US" altLang="zh-TW"/>
          </a:p>
        </p:txBody>
      </p:sp>
      <p:sp>
        <p:nvSpPr>
          <p:cNvPr id="9" name="Slide Number Placeholder 8">
            <a:extLst>
              <a:ext uri="{FF2B5EF4-FFF2-40B4-BE49-F238E27FC236}">
                <a16:creationId xmlns:a16="http://schemas.microsoft.com/office/drawing/2014/main" id="{E9E11EB0-9314-F5A1-3B4A-893C8D2E0241}"/>
              </a:ext>
            </a:extLst>
          </p:cNvPr>
          <p:cNvSpPr>
            <a:spLocks noGrp="1"/>
          </p:cNvSpPr>
          <p:nvPr>
            <p:ph type="sldNum" sz="quarter" idx="12"/>
          </p:nvPr>
        </p:nvSpPr>
        <p:spPr/>
        <p:txBody>
          <a:bodyPr/>
          <a:lstStyle>
            <a:lvl1pPr>
              <a:defRPr/>
            </a:lvl1pPr>
          </a:lstStyle>
          <a:p>
            <a:fld id="{A403522E-ECDF-4200-AC38-FFB68ABF2551}" type="slidenum">
              <a:rPr lang="zh-TW" altLang="en-US"/>
              <a:pPr/>
              <a:t>‹#›</a:t>
            </a:fld>
            <a:endParaRPr lang="en-US" altLang="zh-TW"/>
          </a:p>
        </p:txBody>
      </p:sp>
    </p:spTree>
    <p:extLst>
      <p:ext uri="{BB962C8B-B14F-4D97-AF65-F5344CB8AC3E}">
        <p14:creationId xmlns:p14="http://schemas.microsoft.com/office/powerpoint/2010/main" val="278013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1611-1073-1383-4CC7-112E7AD330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CFF776-1EFA-6367-44E0-B0475ECA734B}"/>
              </a:ext>
            </a:extLst>
          </p:cNvPr>
          <p:cNvSpPr>
            <a:spLocks noGrp="1"/>
          </p:cNvSpPr>
          <p:nvPr>
            <p:ph type="dt" sz="half" idx="10"/>
          </p:nvPr>
        </p:nvSpPr>
        <p:spPr/>
        <p:txBody>
          <a:bodyPr/>
          <a:lstStyle>
            <a:lvl1pPr>
              <a:defRPr/>
            </a:lvl1pPr>
          </a:lstStyle>
          <a:p>
            <a:endParaRPr lang="en-US" altLang="zh-TW"/>
          </a:p>
        </p:txBody>
      </p:sp>
      <p:sp>
        <p:nvSpPr>
          <p:cNvPr id="4" name="Footer Placeholder 3">
            <a:extLst>
              <a:ext uri="{FF2B5EF4-FFF2-40B4-BE49-F238E27FC236}">
                <a16:creationId xmlns:a16="http://schemas.microsoft.com/office/drawing/2014/main" id="{03DF4722-D5F3-CC8B-70A4-D8459AE52C3A}"/>
              </a:ext>
            </a:extLst>
          </p:cNvPr>
          <p:cNvSpPr>
            <a:spLocks noGrp="1"/>
          </p:cNvSpPr>
          <p:nvPr>
            <p:ph type="ftr" sz="quarter" idx="11"/>
          </p:nvPr>
        </p:nvSpPr>
        <p:spPr/>
        <p:txBody>
          <a:bodyPr/>
          <a:lstStyle>
            <a:lvl1pPr>
              <a:defRPr/>
            </a:lvl1pPr>
          </a:lstStyle>
          <a:p>
            <a:endParaRPr lang="en-US" altLang="zh-TW"/>
          </a:p>
        </p:txBody>
      </p:sp>
      <p:sp>
        <p:nvSpPr>
          <p:cNvPr id="5" name="Slide Number Placeholder 4">
            <a:extLst>
              <a:ext uri="{FF2B5EF4-FFF2-40B4-BE49-F238E27FC236}">
                <a16:creationId xmlns:a16="http://schemas.microsoft.com/office/drawing/2014/main" id="{FD10376F-E64A-C811-50AF-B679E28085E1}"/>
              </a:ext>
            </a:extLst>
          </p:cNvPr>
          <p:cNvSpPr>
            <a:spLocks noGrp="1"/>
          </p:cNvSpPr>
          <p:nvPr>
            <p:ph type="sldNum" sz="quarter" idx="12"/>
          </p:nvPr>
        </p:nvSpPr>
        <p:spPr/>
        <p:txBody>
          <a:bodyPr/>
          <a:lstStyle>
            <a:lvl1pPr>
              <a:defRPr/>
            </a:lvl1pPr>
          </a:lstStyle>
          <a:p>
            <a:fld id="{D70669C2-71A7-4427-8016-95C7EAFC9DE8}" type="slidenum">
              <a:rPr lang="zh-TW" altLang="en-US"/>
              <a:pPr/>
              <a:t>‹#›</a:t>
            </a:fld>
            <a:endParaRPr lang="en-US" altLang="zh-TW"/>
          </a:p>
        </p:txBody>
      </p:sp>
    </p:spTree>
    <p:extLst>
      <p:ext uri="{BB962C8B-B14F-4D97-AF65-F5344CB8AC3E}">
        <p14:creationId xmlns:p14="http://schemas.microsoft.com/office/powerpoint/2010/main" val="1394299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6604-C9CC-6F49-E9A0-FCF58755A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6000B-EB2C-3283-6385-FB7EBE69D1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1A52-2362-8ED4-EE0C-5B1486F3C7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2B875F-D9E3-E2F0-6E77-B509390C61EF}"/>
              </a:ext>
            </a:extLst>
          </p:cNvPr>
          <p:cNvSpPr>
            <a:spLocks noGrp="1"/>
          </p:cNvSpPr>
          <p:nvPr>
            <p:ph type="dt" sz="half" idx="10"/>
          </p:nvPr>
        </p:nvSpPr>
        <p:spPr/>
        <p:txBody>
          <a:bodyPr/>
          <a:lstStyle/>
          <a:p>
            <a:fld id="{6E997453-CA3C-48C4-9089-48376818691E}" type="datetimeFigureOut">
              <a:rPr lang="en-US" smtClean="0"/>
              <a:t>7/9/2022</a:t>
            </a:fld>
            <a:endParaRPr lang="en-US"/>
          </a:p>
        </p:txBody>
      </p:sp>
      <p:sp>
        <p:nvSpPr>
          <p:cNvPr id="6" name="Footer Placeholder 5">
            <a:extLst>
              <a:ext uri="{FF2B5EF4-FFF2-40B4-BE49-F238E27FC236}">
                <a16:creationId xmlns:a16="http://schemas.microsoft.com/office/drawing/2014/main" id="{A5757093-50CE-2EF8-FEF6-5FDC08D78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8793D3-A8AF-0339-B3C0-64DCA0C4257F}"/>
              </a:ext>
            </a:extLst>
          </p:cNvPr>
          <p:cNvSpPr>
            <a:spLocks noGrp="1"/>
          </p:cNvSpPr>
          <p:nvPr>
            <p:ph type="sldNum" sz="quarter" idx="12"/>
          </p:nvPr>
        </p:nvSpPr>
        <p:spPr/>
        <p:txBody>
          <a:bodyPr/>
          <a:lstStyle/>
          <a:p>
            <a:fld id="{823E4254-F45E-4341-A66B-601A3E46C972}" type="slidenum">
              <a:rPr lang="en-US" smtClean="0"/>
              <a:t>‹#›</a:t>
            </a:fld>
            <a:endParaRPr lang="en-US"/>
          </a:p>
        </p:txBody>
      </p:sp>
    </p:spTree>
    <p:extLst>
      <p:ext uri="{BB962C8B-B14F-4D97-AF65-F5344CB8AC3E}">
        <p14:creationId xmlns:p14="http://schemas.microsoft.com/office/powerpoint/2010/main" val="3737977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859F1C-38A9-4DF9-C5A9-A1C1C8CE6694}"/>
              </a:ext>
            </a:extLst>
          </p:cNvPr>
          <p:cNvSpPr>
            <a:spLocks noGrp="1"/>
          </p:cNvSpPr>
          <p:nvPr>
            <p:ph type="dt" sz="half" idx="10"/>
          </p:nvPr>
        </p:nvSpPr>
        <p:spPr/>
        <p:txBody>
          <a:bodyPr/>
          <a:lstStyle>
            <a:lvl1pPr>
              <a:defRPr/>
            </a:lvl1pPr>
          </a:lstStyle>
          <a:p>
            <a:endParaRPr lang="en-US" altLang="zh-TW"/>
          </a:p>
        </p:txBody>
      </p:sp>
      <p:sp>
        <p:nvSpPr>
          <p:cNvPr id="3" name="Footer Placeholder 2">
            <a:extLst>
              <a:ext uri="{FF2B5EF4-FFF2-40B4-BE49-F238E27FC236}">
                <a16:creationId xmlns:a16="http://schemas.microsoft.com/office/drawing/2014/main" id="{71860A2C-6E98-7A1E-0D40-290BF1939DC2}"/>
              </a:ext>
            </a:extLst>
          </p:cNvPr>
          <p:cNvSpPr>
            <a:spLocks noGrp="1"/>
          </p:cNvSpPr>
          <p:nvPr>
            <p:ph type="ftr" sz="quarter" idx="11"/>
          </p:nvPr>
        </p:nvSpPr>
        <p:spPr/>
        <p:txBody>
          <a:bodyPr/>
          <a:lstStyle>
            <a:lvl1pPr>
              <a:defRPr/>
            </a:lvl1pPr>
          </a:lstStyle>
          <a:p>
            <a:endParaRPr lang="en-US" altLang="zh-TW"/>
          </a:p>
        </p:txBody>
      </p:sp>
      <p:sp>
        <p:nvSpPr>
          <p:cNvPr id="4" name="Slide Number Placeholder 3">
            <a:extLst>
              <a:ext uri="{FF2B5EF4-FFF2-40B4-BE49-F238E27FC236}">
                <a16:creationId xmlns:a16="http://schemas.microsoft.com/office/drawing/2014/main" id="{E5DD935D-BA4F-ADFC-431E-9A645F01C012}"/>
              </a:ext>
            </a:extLst>
          </p:cNvPr>
          <p:cNvSpPr>
            <a:spLocks noGrp="1"/>
          </p:cNvSpPr>
          <p:nvPr>
            <p:ph type="sldNum" sz="quarter" idx="12"/>
          </p:nvPr>
        </p:nvSpPr>
        <p:spPr/>
        <p:txBody>
          <a:bodyPr/>
          <a:lstStyle>
            <a:lvl1pPr>
              <a:defRPr/>
            </a:lvl1pPr>
          </a:lstStyle>
          <a:p>
            <a:fld id="{C5FE1379-B9CD-4616-83B3-D9F79C0BDAB7}" type="slidenum">
              <a:rPr lang="zh-TW" altLang="en-US"/>
              <a:pPr/>
              <a:t>‹#›</a:t>
            </a:fld>
            <a:endParaRPr lang="en-US" altLang="zh-TW"/>
          </a:p>
        </p:txBody>
      </p:sp>
    </p:spTree>
    <p:extLst>
      <p:ext uri="{BB962C8B-B14F-4D97-AF65-F5344CB8AC3E}">
        <p14:creationId xmlns:p14="http://schemas.microsoft.com/office/powerpoint/2010/main" val="3517993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471C-3BE8-34EF-DE0C-F752C9E75F8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DC1023-2C7E-D8D8-494C-1B6E0A31E05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B60D4A-74C3-EA09-B5D2-F3E51809A7B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AE834-F12D-12D7-9ED3-9ECDFF0C27B1}"/>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9DEB4AA6-6D20-C6DF-E324-713BBBF4C5D7}"/>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44B0956F-19C3-DFA0-429D-7BC3B0C9E897}"/>
              </a:ext>
            </a:extLst>
          </p:cNvPr>
          <p:cNvSpPr>
            <a:spLocks noGrp="1"/>
          </p:cNvSpPr>
          <p:nvPr>
            <p:ph type="sldNum" sz="quarter" idx="12"/>
          </p:nvPr>
        </p:nvSpPr>
        <p:spPr/>
        <p:txBody>
          <a:bodyPr/>
          <a:lstStyle>
            <a:lvl1pPr>
              <a:defRPr/>
            </a:lvl1pPr>
          </a:lstStyle>
          <a:p>
            <a:fld id="{14B8765C-9282-41D0-BD15-C15AB0F8D84B}" type="slidenum">
              <a:rPr lang="zh-TW" altLang="en-US"/>
              <a:pPr/>
              <a:t>‹#›</a:t>
            </a:fld>
            <a:endParaRPr lang="en-US" altLang="zh-TW"/>
          </a:p>
        </p:txBody>
      </p:sp>
    </p:spTree>
    <p:extLst>
      <p:ext uri="{BB962C8B-B14F-4D97-AF65-F5344CB8AC3E}">
        <p14:creationId xmlns:p14="http://schemas.microsoft.com/office/powerpoint/2010/main" val="759352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E538-C799-FB4B-0103-9B54AC21765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0C85CF-29E6-EE13-FA34-FC717BAD514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72F8D9-D0CE-27B0-13BB-9B6FC822197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FA0EAA-A5A8-7C58-1F71-A122B757246B}"/>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E0A8367F-43FA-9CD7-E128-672E07DE8CFE}"/>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7B554A14-4B8A-C4A5-5646-A751B20D9683}"/>
              </a:ext>
            </a:extLst>
          </p:cNvPr>
          <p:cNvSpPr>
            <a:spLocks noGrp="1"/>
          </p:cNvSpPr>
          <p:nvPr>
            <p:ph type="sldNum" sz="quarter" idx="12"/>
          </p:nvPr>
        </p:nvSpPr>
        <p:spPr/>
        <p:txBody>
          <a:bodyPr/>
          <a:lstStyle>
            <a:lvl1pPr>
              <a:defRPr/>
            </a:lvl1pPr>
          </a:lstStyle>
          <a:p>
            <a:fld id="{B62133E3-2B96-4B2C-BA74-9E662CFD4706}" type="slidenum">
              <a:rPr lang="zh-TW" altLang="en-US"/>
              <a:pPr/>
              <a:t>‹#›</a:t>
            </a:fld>
            <a:endParaRPr lang="en-US" altLang="zh-TW"/>
          </a:p>
        </p:txBody>
      </p:sp>
    </p:spTree>
    <p:extLst>
      <p:ext uri="{BB962C8B-B14F-4D97-AF65-F5344CB8AC3E}">
        <p14:creationId xmlns:p14="http://schemas.microsoft.com/office/powerpoint/2010/main" val="2538072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27BB-6546-946B-6B4F-C49DF8BBFF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5A8C7B-0F66-CE7E-8433-9BC224E59B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CEF07-0BF6-63A8-90B8-4B51A72549A5}"/>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4874460F-3B0F-C6A4-E25F-0607AA199A9A}"/>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C9948D72-A05C-72E5-ED87-88BE12640A67}"/>
              </a:ext>
            </a:extLst>
          </p:cNvPr>
          <p:cNvSpPr>
            <a:spLocks noGrp="1"/>
          </p:cNvSpPr>
          <p:nvPr>
            <p:ph type="sldNum" sz="quarter" idx="12"/>
          </p:nvPr>
        </p:nvSpPr>
        <p:spPr/>
        <p:txBody>
          <a:bodyPr/>
          <a:lstStyle>
            <a:lvl1pPr>
              <a:defRPr/>
            </a:lvl1pPr>
          </a:lstStyle>
          <a:p>
            <a:fld id="{5CB920B0-9B03-4A05-A435-4FC9B27D74F0}" type="slidenum">
              <a:rPr lang="zh-TW" altLang="en-US"/>
              <a:pPr/>
              <a:t>‹#›</a:t>
            </a:fld>
            <a:endParaRPr lang="en-US" altLang="zh-TW"/>
          </a:p>
        </p:txBody>
      </p:sp>
    </p:spTree>
    <p:extLst>
      <p:ext uri="{BB962C8B-B14F-4D97-AF65-F5344CB8AC3E}">
        <p14:creationId xmlns:p14="http://schemas.microsoft.com/office/powerpoint/2010/main" val="1987698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C7C84-52AE-DBA3-5F62-128D9E2C5D4B}"/>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F55190-C835-91F2-EA3D-56FCDD89DE9F}"/>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4CE7A-66F2-5CDD-3B27-1F76E4CB8E67}"/>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52184A5C-118E-FDE0-13CE-F4C2070C872B}"/>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BC2CFDCA-BF42-D0C4-636A-0961D1A7DD73}"/>
              </a:ext>
            </a:extLst>
          </p:cNvPr>
          <p:cNvSpPr>
            <a:spLocks noGrp="1"/>
          </p:cNvSpPr>
          <p:nvPr>
            <p:ph type="sldNum" sz="quarter" idx="12"/>
          </p:nvPr>
        </p:nvSpPr>
        <p:spPr/>
        <p:txBody>
          <a:bodyPr/>
          <a:lstStyle>
            <a:lvl1pPr>
              <a:defRPr/>
            </a:lvl1pPr>
          </a:lstStyle>
          <a:p>
            <a:fld id="{05E22432-0512-49B1-B0CA-17109978C350}" type="slidenum">
              <a:rPr lang="zh-TW" altLang="en-US"/>
              <a:pPr/>
              <a:t>‹#›</a:t>
            </a:fld>
            <a:endParaRPr lang="en-US" altLang="zh-TW"/>
          </a:p>
        </p:txBody>
      </p:sp>
    </p:spTree>
    <p:extLst>
      <p:ext uri="{BB962C8B-B14F-4D97-AF65-F5344CB8AC3E}">
        <p14:creationId xmlns:p14="http://schemas.microsoft.com/office/powerpoint/2010/main" val="2500820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5EFF7-A922-E6FB-2DCA-C0D2DE485B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8C9F15-F315-2032-88BB-4B22BF4EA6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187A87-6975-DF37-12C7-C381B35FA6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6A8377-8A56-8CB2-B172-5973BA2E3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E45492-952B-9C26-F183-4495F0D80E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9E3925-8180-F5A6-E42D-BAD47B25942D}"/>
              </a:ext>
            </a:extLst>
          </p:cNvPr>
          <p:cNvSpPr>
            <a:spLocks noGrp="1"/>
          </p:cNvSpPr>
          <p:nvPr>
            <p:ph type="dt" sz="half" idx="10"/>
          </p:nvPr>
        </p:nvSpPr>
        <p:spPr/>
        <p:txBody>
          <a:bodyPr/>
          <a:lstStyle/>
          <a:p>
            <a:fld id="{6E997453-CA3C-48C4-9089-48376818691E}" type="datetimeFigureOut">
              <a:rPr lang="en-US" smtClean="0"/>
              <a:t>7/9/2022</a:t>
            </a:fld>
            <a:endParaRPr lang="en-US"/>
          </a:p>
        </p:txBody>
      </p:sp>
      <p:sp>
        <p:nvSpPr>
          <p:cNvPr id="8" name="Footer Placeholder 7">
            <a:extLst>
              <a:ext uri="{FF2B5EF4-FFF2-40B4-BE49-F238E27FC236}">
                <a16:creationId xmlns:a16="http://schemas.microsoft.com/office/drawing/2014/main" id="{404C7534-35D3-7BA8-F6CA-5478E24CE1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B2EEFD-3AC8-2948-EFA1-2D384FD56DCA}"/>
              </a:ext>
            </a:extLst>
          </p:cNvPr>
          <p:cNvSpPr>
            <a:spLocks noGrp="1"/>
          </p:cNvSpPr>
          <p:nvPr>
            <p:ph type="sldNum" sz="quarter" idx="12"/>
          </p:nvPr>
        </p:nvSpPr>
        <p:spPr/>
        <p:txBody>
          <a:bodyPr/>
          <a:lstStyle/>
          <a:p>
            <a:fld id="{823E4254-F45E-4341-A66B-601A3E46C972}" type="slidenum">
              <a:rPr lang="en-US" smtClean="0"/>
              <a:t>‹#›</a:t>
            </a:fld>
            <a:endParaRPr lang="en-US"/>
          </a:p>
        </p:txBody>
      </p:sp>
    </p:spTree>
    <p:extLst>
      <p:ext uri="{BB962C8B-B14F-4D97-AF65-F5344CB8AC3E}">
        <p14:creationId xmlns:p14="http://schemas.microsoft.com/office/powerpoint/2010/main" val="156282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DEEE-F1CA-9C7B-364D-8F9136BF89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D2E47C-DB5E-0EF5-8AA1-4739E5275CF3}"/>
              </a:ext>
            </a:extLst>
          </p:cNvPr>
          <p:cNvSpPr>
            <a:spLocks noGrp="1"/>
          </p:cNvSpPr>
          <p:nvPr>
            <p:ph type="dt" sz="half" idx="10"/>
          </p:nvPr>
        </p:nvSpPr>
        <p:spPr/>
        <p:txBody>
          <a:bodyPr/>
          <a:lstStyle/>
          <a:p>
            <a:fld id="{6E997453-CA3C-48C4-9089-48376818691E}" type="datetimeFigureOut">
              <a:rPr lang="en-US" smtClean="0"/>
              <a:t>7/9/2022</a:t>
            </a:fld>
            <a:endParaRPr lang="en-US"/>
          </a:p>
        </p:txBody>
      </p:sp>
      <p:sp>
        <p:nvSpPr>
          <p:cNvPr id="4" name="Footer Placeholder 3">
            <a:extLst>
              <a:ext uri="{FF2B5EF4-FFF2-40B4-BE49-F238E27FC236}">
                <a16:creationId xmlns:a16="http://schemas.microsoft.com/office/drawing/2014/main" id="{539F37C1-4078-0A1F-3052-663D69F50C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04417D-3A1E-0B4B-4E23-4EEA44244CEE}"/>
              </a:ext>
            </a:extLst>
          </p:cNvPr>
          <p:cNvSpPr>
            <a:spLocks noGrp="1"/>
          </p:cNvSpPr>
          <p:nvPr>
            <p:ph type="sldNum" sz="quarter" idx="12"/>
          </p:nvPr>
        </p:nvSpPr>
        <p:spPr/>
        <p:txBody>
          <a:bodyPr/>
          <a:lstStyle/>
          <a:p>
            <a:fld id="{823E4254-F45E-4341-A66B-601A3E46C972}" type="slidenum">
              <a:rPr lang="en-US" smtClean="0"/>
              <a:t>‹#›</a:t>
            </a:fld>
            <a:endParaRPr lang="en-US"/>
          </a:p>
        </p:txBody>
      </p:sp>
    </p:spTree>
    <p:extLst>
      <p:ext uri="{BB962C8B-B14F-4D97-AF65-F5344CB8AC3E}">
        <p14:creationId xmlns:p14="http://schemas.microsoft.com/office/powerpoint/2010/main" val="2472475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ECC95-2C7C-C61A-DA83-DB7CD628B65B}"/>
              </a:ext>
            </a:extLst>
          </p:cNvPr>
          <p:cNvSpPr>
            <a:spLocks noGrp="1"/>
          </p:cNvSpPr>
          <p:nvPr>
            <p:ph type="dt" sz="half" idx="10"/>
          </p:nvPr>
        </p:nvSpPr>
        <p:spPr/>
        <p:txBody>
          <a:bodyPr/>
          <a:lstStyle/>
          <a:p>
            <a:fld id="{6E997453-CA3C-48C4-9089-48376818691E}" type="datetimeFigureOut">
              <a:rPr lang="en-US" smtClean="0"/>
              <a:t>7/9/2022</a:t>
            </a:fld>
            <a:endParaRPr lang="en-US"/>
          </a:p>
        </p:txBody>
      </p:sp>
      <p:sp>
        <p:nvSpPr>
          <p:cNvPr id="3" name="Footer Placeholder 2">
            <a:extLst>
              <a:ext uri="{FF2B5EF4-FFF2-40B4-BE49-F238E27FC236}">
                <a16:creationId xmlns:a16="http://schemas.microsoft.com/office/drawing/2014/main" id="{C4311A85-90D3-C147-846C-0262D1079E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0A665-6153-4B70-3751-FF4B81606F30}"/>
              </a:ext>
            </a:extLst>
          </p:cNvPr>
          <p:cNvSpPr>
            <a:spLocks noGrp="1"/>
          </p:cNvSpPr>
          <p:nvPr>
            <p:ph type="sldNum" sz="quarter" idx="12"/>
          </p:nvPr>
        </p:nvSpPr>
        <p:spPr/>
        <p:txBody>
          <a:bodyPr/>
          <a:lstStyle/>
          <a:p>
            <a:fld id="{823E4254-F45E-4341-A66B-601A3E46C972}" type="slidenum">
              <a:rPr lang="en-US" smtClean="0"/>
              <a:t>‹#›</a:t>
            </a:fld>
            <a:endParaRPr lang="en-US"/>
          </a:p>
        </p:txBody>
      </p:sp>
    </p:spTree>
    <p:extLst>
      <p:ext uri="{BB962C8B-B14F-4D97-AF65-F5344CB8AC3E}">
        <p14:creationId xmlns:p14="http://schemas.microsoft.com/office/powerpoint/2010/main" val="116862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A8C1-AABB-0E56-A1F2-8C7D3FD1C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6184C4-B426-1226-6CA7-FA40FE0A92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2651E0-57F0-F25B-10F5-DCD9716350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3FA3F0-42D7-4A98-4F68-5AB7E1470781}"/>
              </a:ext>
            </a:extLst>
          </p:cNvPr>
          <p:cNvSpPr>
            <a:spLocks noGrp="1"/>
          </p:cNvSpPr>
          <p:nvPr>
            <p:ph type="dt" sz="half" idx="10"/>
          </p:nvPr>
        </p:nvSpPr>
        <p:spPr/>
        <p:txBody>
          <a:bodyPr/>
          <a:lstStyle/>
          <a:p>
            <a:fld id="{6E997453-CA3C-48C4-9089-48376818691E}" type="datetimeFigureOut">
              <a:rPr lang="en-US" smtClean="0"/>
              <a:t>7/9/2022</a:t>
            </a:fld>
            <a:endParaRPr lang="en-US"/>
          </a:p>
        </p:txBody>
      </p:sp>
      <p:sp>
        <p:nvSpPr>
          <p:cNvPr id="6" name="Footer Placeholder 5">
            <a:extLst>
              <a:ext uri="{FF2B5EF4-FFF2-40B4-BE49-F238E27FC236}">
                <a16:creationId xmlns:a16="http://schemas.microsoft.com/office/drawing/2014/main" id="{EC38B9A7-6A4C-17A2-7247-80337C017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C2FCE-5101-232B-3B44-EFA3BF1D7241}"/>
              </a:ext>
            </a:extLst>
          </p:cNvPr>
          <p:cNvSpPr>
            <a:spLocks noGrp="1"/>
          </p:cNvSpPr>
          <p:nvPr>
            <p:ph type="sldNum" sz="quarter" idx="12"/>
          </p:nvPr>
        </p:nvSpPr>
        <p:spPr/>
        <p:txBody>
          <a:bodyPr/>
          <a:lstStyle/>
          <a:p>
            <a:fld id="{823E4254-F45E-4341-A66B-601A3E46C972}" type="slidenum">
              <a:rPr lang="en-US" smtClean="0"/>
              <a:t>‹#›</a:t>
            </a:fld>
            <a:endParaRPr lang="en-US"/>
          </a:p>
        </p:txBody>
      </p:sp>
    </p:spTree>
    <p:extLst>
      <p:ext uri="{BB962C8B-B14F-4D97-AF65-F5344CB8AC3E}">
        <p14:creationId xmlns:p14="http://schemas.microsoft.com/office/powerpoint/2010/main" val="1261163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83337-9047-8F15-EDB9-7455AF69C5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E392CB-D6C6-1CE5-CFB3-3FCC433F3A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0CE7E5-7A81-8C5D-27B7-583901113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D1E096-BB2F-4702-6CBD-E8FFD93ADD7D}"/>
              </a:ext>
            </a:extLst>
          </p:cNvPr>
          <p:cNvSpPr>
            <a:spLocks noGrp="1"/>
          </p:cNvSpPr>
          <p:nvPr>
            <p:ph type="dt" sz="half" idx="10"/>
          </p:nvPr>
        </p:nvSpPr>
        <p:spPr/>
        <p:txBody>
          <a:bodyPr/>
          <a:lstStyle/>
          <a:p>
            <a:fld id="{6E997453-CA3C-48C4-9089-48376818691E}" type="datetimeFigureOut">
              <a:rPr lang="en-US" smtClean="0"/>
              <a:t>7/9/2022</a:t>
            </a:fld>
            <a:endParaRPr lang="en-US"/>
          </a:p>
        </p:txBody>
      </p:sp>
      <p:sp>
        <p:nvSpPr>
          <p:cNvPr id="6" name="Footer Placeholder 5">
            <a:extLst>
              <a:ext uri="{FF2B5EF4-FFF2-40B4-BE49-F238E27FC236}">
                <a16:creationId xmlns:a16="http://schemas.microsoft.com/office/drawing/2014/main" id="{2CCB748F-2F82-7363-8106-7F20825860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3B5AB6-5D8F-F8BE-D04B-64498BE400DE}"/>
              </a:ext>
            </a:extLst>
          </p:cNvPr>
          <p:cNvSpPr>
            <a:spLocks noGrp="1"/>
          </p:cNvSpPr>
          <p:nvPr>
            <p:ph type="sldNum" sz="quarter" idx="12"/>
          </p:nvPr>
        </p:nvSpPr>
        <p:spPr/>
        <p:txBody>
          <a:bodyPr/>
          <a:lstStyle/>
          <a:p>
            <a:fld id="{823E4254-F45E-4341-A66B-601A3E46C972}" type="slidenum">
              <a:rPr lang="en-US" smtClean="0"/>
              <a:t>‹#›</a:t>
            </a:fld>
            <a:endParaRPr lang="en-US"/>
          </a:p>
        </p:txBody>
      </p:sp>
    </p:spTree>
    <p:extLst>
      <p:ext uri="{BB962C8B-B14F-4D97-AF65-F5344CB8AC3E}">
        <p14:creationId xmlns:p14="http://schemas.microsoft.com/office/powerpoint/2010/main" val="209430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877E78-359A-BA8E-0586-16ACF2E35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6F2F13-6398-9074-72CC-649C837298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3C907-67CB-0EAF-0109-7C11E8E477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97453-CA3C-48C4-9089-48376818691E}" type="datetimeFigureOut">
              <a:rPr lang="en-US" smtClean="0"/>
              <a:t>7/9/2022</a:t>
            </a:fld>
            <a:endParaRPr lang="en-US"/>
          </a:p>
        </p:txBody>
      </p:sp>
      <p:sp>
        <p:nvSpPr>
          <p:cNvPr id="5" name="Footer Placeholder 4">
            <a:extLst>
              <a:ext uri="{FF2B5EF4-FFF2-40B4-BE49-F238E27FC236}">
                <a16:creationId xmlns:a16="http://schemas.microsoft.com/office/drawing/2014/main" id="{D87DE841-914F-D60D-EB26-1CFFF4DA59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69E87-CE7B-4A4D-8700-12DB4E2AF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E4254-F45E-4341-A66B-601A3E46C972}" type="slidenum">
              <a:rPr lang="en-US" smtClean="0"/>
              <a:t>‹#›</a:t>
            </a:fld>
            <a:endParaRPr lang="en-US"/>
          </a:p>
        </p:txBody>
      </p:sp>
    </p:spTree>
    <p:extLst>
      <p:ext uri="{BB962C8B-B14F-4D97-AF65-F5344CB8AC3E}">
        <p14:creationId xmlns:p14="http://schemas.microsoft.com/office/powerpoint/2010/main" val="3481194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78" tIns="45714" rIns="91378" bIns="45714"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378" tIns="45714" rIns="9137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6"/>
            <a:ext cx="2844800" cy="365125"/>
          </a:xfrm>
          <a:prstGeom prst="rect">
            <a:avLst/>
          </a:prstGeom>
        </p:spPr>
        <p:txBody>
          <a:bodyPr vert="horz" lIns="91378" tIns="45714" rIns="91378" bIns="45714" rtlCol="0" anchor="ctr"/>
          <a:lstStyle>
            <a:lvl1pPr algn="l">
              <a:defRPr sz="1600">
                <a:solidFill>
                  <a:schemeClr val="tx1">
                    <a:tint val="75000"/>
                  </a:schemeClr>
                </a:solidFill>
              </a:defRPr>
            </a:lvl1pPr>
          </a:lstStyle>
          <a:p>
            <a:fld id="{12773C74-BAEB-4CAE-A5B2-1E037DC0D3BE}" type="datetimeFigureOut">
              <a:rPr lang="en-US" smtClean="0">
                <a:solidFill>
                  <a:prstClr val="black">
                    <a:tint val="75000"/>
                  </a:prstClr>
                </a:solidFill>
              </a:rPr>
              <a:pPr/>
              <a:t>7/9/2022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6"/>
            <a:ext cx="3860800" cy="365125"/>
          </a:xfrm>
          <a:prstGeom prst="rect">
            <a:avLst/>
          </a:prstGeom>
        </p:spPr>
        <p:txBody>
          <a:bodyPr vert="horz" lIns="91378" tIns="45714" rIns="91378" bIns="45714"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6"/>
            <a:ext cx="2844800" cy="365125"/>
          </a:xfrm>
          <a:prstGeom prst="rect">
            <a:avLst/>
          </a:prstGeom>
        </p:spPr>
        <p:txBody>
          <a:bodyPr vert="horz" lIns="91378" tIns="45714" rIns="91378" bIns="45714" rtlCol="0" anchor="ctr"/>
          <a:lstStyle>
            <a:lvl1pPr algn="r">
              <a:defRPr sz="1600">
                <a:solidFill>
                  <a:schemeClr val="tx1">
                    <a:tint val="75000"/>
                  </a:schemeClr>
                </a:solidFill>
              </a:defRPr>
            </a:lvl1pPr>
          </a:lstStyle>
          <a:p>
            <a:fld id="{D254BFA1-7445-4FCA-9051-82546BC4A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260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8210" rtl="0" eaLnBrk="1" latinLnBrk="0" hangingPunct="1">
        <a:spcBef>
          <a:spcPct val="0"/>
        </a:spcBef>
        <a:buNone/>
        <a:defRPr sz="5900" kern="1200">
          <a:solidFill>
            <a:schemeClr val="tx1"/>
          </a:solidFill>
          <a:latin typeface="+mj-lt"/>
          <a:ea typeface="+mj-ea"/>
          <a:cs typeface="+mj-cs"/>
        </a:defRPr>
      </a:lvl1pPr>
    </p:titleStyle>
    <p:bodyStyle>
      <a:lvl1pPr marL="456807" indent="-456807" algn="l" defTabSz="121821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806" indent="-380692" algn="l" defTabSz="121821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2747" indent="-304536" algn="l" defTabSz="121821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1840"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0954"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0028"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9144"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8238"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7332"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210" rtl="0" eaLnBrk="1" latinLnBrk="0" hangingPunct="1">
        <a:defRPr sz="2400" kern="1200">
          <a:solidFill>
            <a:schemeClr val="tx1"/>
          </a:solidFill>
          <a:latin typeface="+mn-lt"/>
          <a:ea typeface="+mn-ea"/>
          <a:cs typeface="+mn-cs"/>
        </a:defRPr>
      </a:lvl1pPr>
      <a:lvl2pPr marL="609075" algn="l" defTabSz="1218210" rtl="0" eaLnBrk="1" latinLnBrk="0" hangingPunct="1">
        <a:defRPr sz="2400" kern="1200">
          <a:solidFill>
            <a:schemeClr val="tx1"/>
          </a:solidFill>
          <a:latin typeface="+mn-lt"/>
          <a:ea typeface="+mn-ea"/>
          <a:cs typeface="+mn-cs"/>
        </a:defRPr>
      </a:lvl2pPr>
      <a:lvl3pPr marL="1218210" algn="l" defTabSz="1218210" rtl="0" eaLnBrk="1" latinLnBrk="0" hangingPunct="1">
        <a:defRPr sz="2400" kern="1200">
          <a:solidFill>
            <a:schemeClr val="tx1"/>
          </a:solidFill>
          <a:latin typeface="+mn-lt"/>
          <a:ea typeface="+mn-ea"/>
          <a:cs typeface="+mn-cs"/>
        </a:defRPr>
      </a:lvl3pPr>
      <a:lvl4pPr marL="1827304" algn="l" defTabSz="1218210" rtl="0" eaLnBrk="1" latinLnBrk="0" hangingPunct="1">
        <a:defRPr sz="2400" kern="1200">
          <a:solidFill>
            <a:schemeClr val="tx1"/>
          </a:solidFill>
          <a:latin typeface="+mn-lt"/>
          <a:ea typeface="+mn-ea"/>
          <a:cs typeface="+mn-cs"/>
        </a:defRPr>
      </a:lvl4pPr>
      <a:lvl5pPr marL="2436418" algn="l" defTabSz="1218210" rtl="0" eaLnBrk="1" latinLnBrk="0" hangingPunct="1">
        <a:defRPr sz="2400" kern="1200">
          <a:solidFill>
            <a:schemeClr val="tx1"/>
          </a:solidFill>
          <a:latin typeface="+mn-lt"/>
          <a:ea typeface="+mn-ea"/>
          <a:cs typeface="+mn-cs"/>
        </a:defRPr>
      </a:lvl5pPr>
      <a:lvl6pPr marL="3045492" algn="l" defTabSz="1218210" rtl="0" eaLnBrk="1" latinLnBrk="0" hangingPunct="1">
        <a:defRPr sz="2400" kern="1200">
          <a:solidFill>
            <a:schemeClr val="tx1"/>
          </a:solidFill>
          <a:latin typeface="+mn-lt"/>
          <a:ea typeface="+mn-ea"/>
          <a:cs typeface="+mn-cs"/>
        </a:defRPr>
      </a:lvl6pPr>
      <a:lvl7pPr marL="3654567" algn="l" defTabSz="1218210" rtl="0" eaLnBrk="1" latinLnBrk="0" hangingPunct="1">
        <a:defRPr sz="2400" kern="1200">
          <a:solidFill>
            <a:schemeClr val="tx1"/>
          </a:solidFill>
          <a:latin typeface="+mn-lt"/>
          <a:ea typeface="+mn-ea"/>
          <a:cs typeface="+mn-cs"/>
        </a:defRPr>
      </a:lvl7pPr>
      <a:lvl8pPr marL="4263680" algn="l" defTabSz="1218210" rtl="0" eaLnBrk="1" latinLnBrk="0" hangingPunct="1">
        <a:defRPr sz="2400" kern="1200">
          <a:solidFill>
            <a:schemeClr val="tx1"/>
          </a:solidFill>
          <a:latin typeface="+mn-lt"/>
          <a:ea typeface="+mn-ea"/>
          <a:cs typeface="+mn-cs"/>
        </a:defRPr>
      </a:lvl8pPr>
      <a:lvl9pPr marL="4872777" algn="l" defTabSz="121821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08931B-C91C-E2D8-A420-70A7E0B792F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FFFA2AC-4151-995E-2682-6699B68EFB1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F38F6E-141D-AB31-55B2-502D8EBF1576}"/>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9CEFE26F-625C-DC68-B6D4-BEFC7EE6CB41}"/>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F3FA5ECC-BD77-61E4-D50C-938AE31E74F7}"/>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DFDEB37-067F-493D-8AE5-FEC79BB5376F}" type="slidenum">
              <a:rPr lang="en-US" altLang="en-US"/>
              <a:pPr/>
              <a:t>‹#›</a:t>
            </a:fld>
            <a:endParaRPr lang="en-US" altLang="en-US"/>
          </a:p>
        </p:txBody>
      </p:sp>
    </p:spTree>
    <p:extLst>
      <p:ext uri="{BB962C8B-B14F-4D97-AF65-F5344CB8AC3E}">
        <p14:creationId xmlns:p14="http://schemas.microsoft.com/office/powerpoint/2010/main" val="9415532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10C764-9816-1563-F9E6-8EB57BB0B7F7}"/>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a:extLst>
              <a:ext uri="{FF2B5EF4-FFF2-40B4-BE49-F238E27FC236}">
                <a16:creationId xmlns:a16="http://schemas.microsoft.com/office/drawing/2014/main" id="{13E92F4C-2E76-EF0E-0098-0C1A6E0997D9}"/>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a:extLst>
              <a:ext uri="{FF2B5EF4-FFF2-40B4-BE49-F238E27FC236}">
                <a16:creationId xmlns:a16="http://schemas.microsoft.com/office/drawing/2014/main" id="{FC320086-94C0-8DA6-0F3E-B2882CD3AA3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新細明體" panose="02020500000000000000" pitchFamily="18" charset="-120"/>
              </a:defRPr>
            </a:lvl1pPr>
          </a:lstStyle>
          <a:p>
            <a:endParaRPr lang="en-US" altLang="zh-TW"/>
          </a:p>
        </p:txBody>
      </p:sp>
      <p:sp>
        <p:nvSpPr>
          <p:cNvPr id="1029" name="Rectangle 5">
            <a:extLst>
              <a:ext uri="{FF2B5EF4-FFF2-40B4-BE49-F238E27FC236}">
                <a16:creationId xmlns:a16="http://schemas.microsoft.com/office/drawing/2014/main" id="{27C6B626-D6F7-E98E-954A-0D978B03A55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新細明體" panose="02020500000000000000" pitchFamily="18" charset="-120"/>
              </a:defRPr>
            </a:lvl1pPr>
          </a:lstStyle>
          <a:p>
            <a:endParaRPr lang="en-US" altLang="zh-TW"/>
          </a:p>
        </p:txBody>
      </p:sp>
      <p:sp>
        <p:nvSpPr>
          <p:cNvPr id="1030" name="Rectangle 6">
            <a:extLst>
              <a:ext uri="{FF2B5EF4-FFF2-40B4-BE49-F238E27FC236}">
                <a16:creationId xmlns:a16="http://schemas.microsoft.com/office/drawing/2014/main" id="{608C345C-F76C-10BD-E965-A8F93F5A456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新細明體" panose="02020500000000000000" pitchFamily="18" charset="-120"/>
              </a:defRPr>
            </a:lvl1pPr>
          </a:lstStyle>
          <a:p>
            <a:fld id="{3ABFE4BC-E217-4278-987F-1D87651104FD}" type="slidenum">
              <a:rPr lang="zh-TW" altLang="en-US"/>
              <a:pPr/>
              <a:t>‹#›</a:t>
            </a:fld>
            <a:endParaRPr lang="en-US" altLang="zh-TW"/>
          </a:p>
        </p:txBody>
      </p:sp>
    </p:spTree>
    <p:extLst>
      <p:ext uri="{BB962C8B-B14F-4D97-AF65-F5344CB8AC3E}">
        <p14:creationId xmlns:p14="http://schemas.microsoft.com/office/powerpoint/2010/main" val="6396954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hyperlink" Target="http://www.ipixels.net/biblepoint/ref/david_psalms_0.htm" TargetMode="External"/><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8BED-F4A9-CD04-0F15-0593546505D1}"/>
              </a:ext>
            </a:extLst>
          </p:cNvPr>
          <p:cNvSpPr>
            <a:spLocks noGrp="1"/>
          </p:cNvSpPr>
          <p:nvPr>
            <p:ph type="ctrTitle"/>
          </p:nvPr>
        </p:nvSpPr>
        <p:spPr>
          <a:xfrm>
            <a:off x="5630510" y="-10285"/>
            <a:ext cx="6391746" cy="2205037"/>
          </a:xfrm>
        </p:spPr>
        <p:txBody>
          <a:bodyPr>
            <a:normAutofit/>
          </a:bodyPr>
          <a:lstStyle/>
          <a:p>
            <a:r>
              <a:rPr lang="zh-TW" altLang="en-US" dirty="0"/>
              <a:t>領我到寬闊之處 </a:t>
            </a:r>
            <a:br>
              <a:rPr lang="zh-TW" altLang="en-US" dirty="0"/>
            </a:br>
            <a:br>
              <a:rPr lang="en-US" altLang="zh-TW" sz="1200" dirty="0"/>
            </a:br>
            <a:r>
              <a:rPr lang="zh-TW" altLang="en-US" dirty="0"/>
              <a:t>詩篇</a:t>
            </a:r>
            <a:r>
              <a:rPr lang="en-US" altLang="zh-TW" dirty="0"/>
              <a:t>18:17-19</a:t>
            </a:r>
            <a:endParaRPr lang="en-US" dirty="0"/>
          </a:p>
        </p:txBody>
      </p:sp>
      <p:sp>
        <p:nvSpPr>
          <p:cNvPr id="3" name="Subtitle 2">
            <a:extLst>
              <a:ext uri="{FF2B5EF4-FFF2-40B4-BE49-F238E27FC236}">
                <a16:creationId xmlns:a16="http://schemas.microsoft.com/office/drawing/2014/main" id="{A8279C69-AAAC-3D95-0F99-FE84D2EB02E4}"/>
              </a:ext>
            </a:extLst>
          </p:cNvPr>
          <p:cNvSpPr>
            <a:spLocks noGrp="1"/>
          </p:cNvSpPr>
          <p:nvPr>
            <p:ph type="subTitle" idx="1"/>
          </p:nvPr>
        </p:nvSpPr>
        <p:spPr/>
        <p:txBody>
          <a:bodyPr/>
          <a:lstStyle/>
          <a:p>
            <a:endParaRPr lang="en-US"/>
          </a:p>
        </p:txBody>
      </p:sp>
      <p:pic>
        <p:nvPicPr>
          <p:cNvPr id="30722" name="Picture 2" descr="Royalty-Free photo: River along green grass field under cloudy sky at  daytime | PickPik">
            <a:extLst>
              <a:ext uri="{FF2B5EF4-FFF2-40B4-BE49-F238E27FC236}">
                <a16:creationId xmlns:a16="http://schemas.microsoft.com/office/drawing/2014/main" id="{AC1E7CC8-4629-AB76-7F42-D6F9B1B56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9794" y="2251690"/>
            <a:ext cx="7194110" cy="4575375"/>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See the source image">
            <a:extLst>
              <a:ext uri="{FF2B5EF4-FFF2-40B4-BE49-F238E27FC236}">
                <a16:creationId xmlns:a16="http://schemas.microsoft.com/office/drawing/2014/main" id="{79A9DA05-9924-3659-5012-02A2B4E6D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7" y="3644551"/>
            <a:ext cx="5229634" cy="31377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1F06E0C-A32A-1611-3EE3-DC8478AA7B96}"/>
              </a:ext>
            </a:extLst>
          </p:cNvPr>
          <p:cNvPicPr>
            <a:picLocks noChangeAspect="1"/>
          </p:cNvPicPr>
          <p:nvPr/>
        </p:nvPicPr>
        <p:blipFill>
          <a:blip r:embed="rId4"/>
          <a:stretch>
            <a:fillRect/>
          </a:stretch>
        </p:blipFill>
        <p:spPr>
          <a:xfrm>
            <a:off x="34707" y="30933"/>
            <a:ext cx="5637038" cy="3625907"/>
          </a:xfrm>
          <a:prstGeom prst="rect">
            <a:avLst/>
          </a:prstGeom>
        </p:spPr>
      </p:pic>
    </p:spTree>
    <p:extLst>
      <p:ext uri="{BB962C8B-B14F-4D97-AF65-F5344CB8AC3E}">
        <p14:creationId xmlns:p14="http://schemas.microsoft.com/office/powerpoint/2010/main" val="2548587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5762C40-8DB7-0221-513E-C5DB4CA03FD0}"/>
              </a:ext>
            </a:extLst>
          </p:cNvPr>
          <p:cNvSpPr>
            <a:spLocks noGrp="1"/>
          </p:cNvSpPr>
          <p:nvPr>
            <p:ph idx="1"/>
          </p:nvPr>
        </p:nvSpPr>
        <p:spPr>
          <a:xfrm>
            <a:off x="347048" y="289712"/>
            <a:ext cx="11512991" cy="6568288"/>
          </a:xfrm>
        </p:spPr>
        <p:txBody>
          <a:bodyPr>
            <a:normAutofit fontScale="92500"/>
          </a:bodyPr>
          <a:lstStyle/>
          <a:p>
            <a:pPr marL="0" indent="0">
              <a:buNone/>
            </a:pPr>
            <a:r>
              <a:rPr lang="zh-TW" altLang="en-US" dirty="0"/>
              <a:t>在大衛的經歷中，他面臨許多的危險，感受自己生命的侷限，但愛他、喜悅他的神，救拔他，領他到</a:t>
            </a:r>
            <a:r>
              <a:rPr lang="zh-TW" altLang="en-US" u="sng" dirty="0"/>
              <a:t>寬闊之處</a:t>
            </a:r>
            <a:r>
              <a:rPr lang="zh-TW" altLang="en-US" dirty="0"/>
              <a:t>。</a:t>
            </a:r>
            <a:endParaRPr lang="en-US" altLang="zh-TW" dirty="0"/>
          </a:p>
          <a:p>
            <a:pPr marL="0" indent="0">
              <a:buNone/>
            </a:pPr>
            <a:endParaRPr lang="en-US" altLang="zh-TW" sz="1400" dirty="0"/>
          </a:p>
          <a:p>
            <a:pPr marL="0" indent="0">
              <a:buNone/>
            </a:pPr>
            <a:r>
              <a:rPr lang="zh-TW" altLang="en-US" dirty="0"/>
              <a:t>這個過程中有爭戰、危險，但也有神的救贖與平安。</a:t>
            </a:r>
            <a:endParaRPr lang="en-US" altLang="zh-TW" dirty="0"/>
          </a:p>
          <a:p>
            <a:pPr marL="0" indent="0">
              <a:buNone/>
            </a:pPr>
            <a:r>
              <a:rPr lang="zh-TW" altLang="en-US" dirty="0"/>
              <a:t>我們經過新冠疫情</a:t>
            </a:r>
            <a:r>
              <a:rPr lang="en-US" altLang="zh-TW" dirty="0"/>
              <a:t>,</a:t>
            </a:r>
            <a:r>
              <a:rPr lang="zh-TW" altLang="en-US" dirty="0"/>
              <a:t>搶購衛生紙</a:t>
            </a:r>
            <a:r>
              <a:rPr lang="en-US" altLang="zh-TW" dirty="0"/>
              <a:t>,</a:t>
            </a:r>
            <a:r>
              <a:rPr lang="zh-TW" altLang="en-US" dirty="0"/>
              <a:t>瓶裝水</a:t>
            </a:r>
            <a:r>
              <a:rPr lang="en-US" altLang="zh-TW" dirty="0"/>
              <a:t>,N95</a:t>
            </a:r>
            <a:r>
              <a:rPr lang="zh-TW" altLang="en-US" dirty="0"/>
              <a:t>口罩</a:t>
            </a:r>
            <a:r>
              <a:rPr lang="en-US" altLang="zh-TW" dirty="0"/>
              <a:t>…</a:t>
            </a:r>
            <a:r>
              <a:rPr lang="zh-TW" altLang="en-US" dirty="0"/>
              <a:t>奶粉缺貨</a:t>
            </a:r>
            <a:r>
              <a:rPr lang="en-US" altLang="zh-TW" dirty="0"/>
              <a:t>(</a:t>
            </a:r>
            <a:r>
              <a:rPr lang="zh-TW" altLang="en-US" dirty="0"/>
              <a:t>白宮推動「空運奶粉行動」（</a:t>
            </a:r>
            <a:r>
              <a:rPr lang="en-US" altLang="zh-TW" dirty="0"/>
              <a:t>Operation Fly Formula</a:t>
            </a:r>
            <a:r>
              <a:rPr lang="zh-TW" altLang="en-US" dirty="0"/>
              <a:t>）</a:t>
            </a:r>
            <a:r>
              <a:rPr lang="en-US" altLang="zh-TW" dirty="0"/>
              <a:t>)</a:t>
            </a:r>
            <a:r>
              <a:rPr lang="zh-TW" altLang="en-US" dirty="0"/>
              <a:t>，是拉差辣椒醬缺貨</a:t>
            </a:r>
            <a:r>
              <a:rPr lang="en-US" altLang="zh-TW" dirty="0"/>
              <a:t>…</a:t>
            </a:r>
          </a:p>
          <a:p>
            <a:pPr marL="0" indent="0">
              <a:buNone/>
            </a:pPr>
            <a:r>
              <a:rPr lang="zh-TW" altLang="en-US" dirty="0"/>
              <a:t>甚願大衛的宣告，成為我們危難中的禱告：</a:t>
            </a:r>
            <a:endParaRPr lang="en-US" altLang="zh-TW" dirty="0"/>
          </a:p>
          <a:p>
            <a:pPr marL="0" indent="0">
              <a:buNone/>
            </a:pPr>
            <a:r>
              <a:rPr lang="zh-TW" altLang="en-US" dirty="0"/>
              <a:t>「主啊！</a:t>
            </a:r>
            <a:r>
              <a:rPr lang="zh-TW" altLang="en-US" u="sng" dirty="0"/>
              <a:t>領我到寬闊之處</a:t>
            </a:r>
            <a:r>
              <a:rPr lang="zh-TW" altLang="en-US" dirty="0"/>
              <a:t>。」</a:t>
            </a:r>
          </a:p>
        </p:txBody>
      </p:sp>
      <p:pic>
        <p:nvPicPr>
          <p:cNvPr id="1028" name="Picture 4" descr="Three bottles filled with homemade Sriracha sauce.">
            <a:extLst>
              <a:ext uri="{FF2B5EF4-FFF2-40B4-BE49-F238E27FC236}">
                <a16:creationId xmlns:a16="http://schemas.microsoft.com/office/drawing/2014/main" id="{C95D98AB-AFE3-90C6-8558-EBC157B20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45"/>
          <a:stretch/>
        </p:blipFill>
        <p:spPr bwMode="auto">
          <a:xfrm>
            <a:off x="10089579" y="4445254"/>
            <a:ext cx="1966614" cy="238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5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DF74-1C25-06BE-1EAC-C8BB9E263238}"/>
              </a:ext>
            </a:extLst>
          </p:cNvPr>
          <p:cNvSpPr>
            <a:spLocks noGrp="1"/>
          </p:cNvSpPr>
          <p:nvPr>
            <p:ph type="title"/>
          </p:nvPr>
        </p:nvSpPr>
        <p:spPr>
          <a:xfrm>
            <a:off x="609600" y="274639"/>
            <a:ext cx="10972800" cy="911365"/>
          </a:xfrm>
        </p:spPr>
        <p:txBody>
          <a:bodyPr>
            <a:normAutofit fontScale="90000"/>
          </a:bodyPr>
          <a:lstStyle/>
          <a:p>
            <a:r>
              <a:rPr lang="zh-TW" altLang="en-US" dirty="0"/>
              <a:t>耶和華</a:t>
            </a:r>
            <a:r>
              <a:rPr lang="zh-TW" altLang="en-US" sz="6000" dirty="0"/>
              <a:t>從大水中將大衛拉上來</a:t>
            </a:r>
            <a:endParaRPr lang="en-US" dirty="0"/>
          </a:p>
        </p:txBody>
      </p:sp>
      <p:sp>
        <p:nvSpPr>
          <p:cNvPr id="3" name="Content Placeholder 2">
            <a:extLst>
              <a:ext uri="{FF2B5EF4-FFF2-40B4-BE49-F238E27FC236}">
                <a16:creationId xmlns:a16="http://schemas.microsoft.com/office/drawing/2014/main" id="{0CCEDCFF-2491-E2C8-D928-73925E7696F0}"/>
              </a:ext>
            </a:extLst>
          </p:cNvPr>
          <p:cNvSpPr>
            <a:spLocks noGrp="1"/>
          </p:cNvSpPr>
          <p:nvPr>
            <p:ph idx="1"/>
          </p:nvPr>
        </p:nvSpPr>
        <p:spPr>
          <a:xfrm>
            <a:off x="325925" y="1339917"/>
            <a:ext cx="11479793" cy="5454712"/>
          </a:xfrm>
        </p:spPr>
        <p:txBody>
          <a:bodyPr>
            <a:normAutofit fontScale="85000" lnSpcReduction="20000"/>
          </a:bodyPr>
          <a:lstStyle/>
          <a:p>
            <a:pPr marL="0" indent="0">
              <a:lnSpc>
                <a:spcPct val="120000"/>
              </a:lnSpc>
              <a:spcBef>
                <a:spcPts val="0"/>
              </a:spcBef>
              <a:buNone/>
            </a:pPr>
            <a:r>
              <a:rPr lang="en-US" altLang="zh-TW" sz="4500" dirty="0"/>
              <a:t>18:16 </a:t>
            </a:r>
            <a:r>
              <a:rPr lang="zh-TW" altLang="en-US" sz="4500" dirty="0"/>
              <a:t>他從高天伸手抓住我，把我從大水中拉上來。</a:t>
            </a:r>
            <a:r>
              <a:rPr lang="en-US" altLang="zh-TW" sz="4500" dirty="0"/>
              <a:t>17 </a:t>
            </a:r>
            <a:r>
              <a:rPr lang="zh-TW" altLang="en-US" sz="4500" u="sng" dirty="0"/>
              <a:t>他救我脫離我的勁敵和那些恨我的人</a:t>
            </a:r>
            <a:r>
              <a:rPr lang="zh-TW" altLang="en-US" sz="4500" dirty="0"/>
              <a:t>，因為他們比我</a:t>
            </a:r>
            <a:r>
              <a:rPr lang="zh-TW" altLang="en-US" sz="4500" u="sng" dirty="0"/>
              <a:t>強盛</a:t>
            </a:r>
            <a:r>
              <a:rPr lang="zh-TW" altLang="en-US" sz="4500" dirty="0"/>
              <a:t>。</a:t>
            </a:r>
            <a:endParaRPr lang="en-US" altLang="zh-TW" sz="4500" dirty="0"/>
          </a:p>
          <a:p>
            <a:pPr marL="0" indent="0">
              <a:lnSpc>
                <a:spcPct val="120000"/>
              </a:lnSpc>
              <a:spcBef>
                <a:spcPts val="0"/>
              </a:spcBef>
              <a:buNone/>
            </a:pPr>
            <a:endParaRPr lang="zh-TW" altLang="en-US" sz="1500" dirty="0"/>
          </a:p>
          <a:p>
            <a:pPr marL="0" indent="0">
              <a:lnSpc>
                <a:spcPct val="120000"/>
              </a:lnSpc>
              <a:spcBef>
                <a:spcPts val="0"/>
              </a:spcBef>
              <a:buNone/>
            </a:pPr>
            <a:r>
              <a:rPr lang="en-US" altLang="zh-TW" sz="4500" dirty="0"/>
              <a:t>18 </a:t>
            </a:r>
            <a:r>
              <a:rPr lang="zh-TW" altLang="en-US" sz="4500" dirty="0"/>
              <a:t>我遭遇災難的日子，他們來攻擊我；但</a:t>
            </a:r>
            <a:r>
              <a:rPr lang="zh-TW" altLang="en-US" sz="4500" u="sng" dirty="0"/>
              <a:t>耶和華是我的倚靠。</a:t>
            </a:r>
            <a:r>
              <a:rPr lang="en-US" altLang="zh-TW" sz="4500" dirty="0"/>
              <a:t>19 </a:t>
            </a:r>
            <a:r>
              <a:rPr lang="zh-TW" altLang="en-US" sz="4500" dirty="0"/>
              <a:t>他又領我到寬闊之處；他救拔我，因他喜悅我。</a:t>
            </a:r>
          </a:p>
          <a:p>
            <a:pPr marL="0" indent="0">
              <a:lnSpc>
                <a:spcPct val="120000"/>
              </a:lnSpc>
              <a:spcBef>
                <a:spcPts val="0"/>
              </a:spcBef>
              <a:buNone/>
            </a:pPr>
            <a:endParaRPr lang="en-US" altLang="zh-TW" sz="1500" dirty="0"/>
          </a:p>
          <a:p>
            <a:pPr marL="0" indent="0">
              <a:lnSpc>
                <a:spcPct val="120000"/>
              </a:lnSpc>
              <a:spcBef>
                <a:spcPts val="0"/>
              </a:spcBef>
              <a:buNone/>
            </a:pPr>
            <a:r>
              <a:rPr lang="zh-TW" altLang="en-US" sz="4500" dirty="0"/>
              <a:t>當耶和華救大衛脫離一切仇敵和掃羅之手的日子，大衛向耶和華作詩，感謝 神領他到寬闊之處，救拔他。</a:t>
            </a:r>
            <a:endParaRPr lang="en-US" dirty="0"/>
          </a:p>
        </p:txBody>
      </p:sp>
    </p:spTree>
    <p:extLst>
      <p:ext uri="{BB962C8B-B14F-4D97-AF65-F5344CB8AC3E}">
        <p14:creationId xmlns:p14="http://schemas.microsoft.com/office/powerpoint/2010/main" val="1416654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DF74-1C25-06BE-1EAC-C8BB9E263238}"/>
              </a:ext>
            </a:extLst>
          </p:cNvPr>
          <p:cNvSpPr>
            <a:spLocks noGrp="1"/>
          </p:cNvSpPr>
          <p:nvPr>
            <p:ph type="title"/>
          </p:nvPr>
        </p:nvSpPr>
        <p:spPr>
          <a:xfrm>
            <a:off x="609600" y="274639"/>
            <a:ext cx="10972800" cy="784616"/>
          </a:xfrm>
        </p:spPr>
        <p:txBody>
          <a:bodyPr>
            <a:normAutofit fontScale="90000"/>
          </a:bodyPr>
          <a:lstStyle/>
          <a:p>
            <a:r>
              <a:rPr lang="zh-TW" altLang="en-US" dirty="0"/>
              <a:t>耶和華救大衛脫離仇敵和掃羅之手</a:t>
            </a:r>
            <a:endParaRPr lang="en-US" dirty="0"/>
          </a:p>
        </p:txBody>
      </p:sp>
      <p:sp>
        <p:nvSpPr>
          <p:cNvPr id="3" name="Content Placeholder 2">
            <a:extLst>
              <a:ext uri="{FF2B5EF4-FFF2-40B4-BE49-F238E27FC236}">
                <a16:creationId xmlns:a16="http://schemas.microsoft.com/office/drawing/2014/main" id="{0CCEDCFF-2491-E2C8-D928-73925E7696F0}"/>
              </a:ext>
            </a:extLst>
          </p:cNvPr>
          <p:cNvSpPr>
            <a:spLocks noGrp="1"/>
          </p:cNvSpPr>
          <p:nvPr>
            <p:ph idx="1"/>
          </p:nvPr>
        </p:nvSpPr>
        <p:spPr>
          <a:xfrm>
            <a:off x="199176" y="1240328"/>
            <a:ext cx="11769508" cy="5477344"/>
          </a:xfrm>
        </p:spPr>
        <p:txBody>
          <a:bodyPr>
            <a:normAutofit fontScale="85000" lnSpcReduction="20000"/>
          </a:bodyPr>
          <a:lstStyle/>
          <a:p>
            <a:pPr marL="0" indent="0">
              <a:lnSpc>
                <a:spcPct val="120000"/>
              </a:lnSpc>
              <a:spcBef>
                <a:spcPts val="0"/>
              </a:spcBef>
              <a:buNone/>
            </a:pPr>
            <a:r>
              <a:rPr lang="zh-TW" altLang="en-US" sz="4500" dirty="0"/>
              <a:t>我們有否被追殺的經驗，無路可逃，無處可躲，無人可幫？ 即使沒有，也可以想像這是何等窘境！</a:t>
            </a:r>
            <a:endParaRPr lang="en-US" altLang="zh-TW" sz="4500" dirty="0"/>
          </a:p>
          <a:p>
            <a:pPr marL="0" indent="0">
              <a:lnSpc>
                <a:spcPct val="120000"/>
              </a:lnSpc>
              <a:spcBef>
                <a:spcPts val="0"/>
              </a:spcBef>
              <a:buNone/>
            </a:pPr>
            <a:endParaRPr lang="en-US" altLang="zh-TW" sz="1700" dirty="0"/>
          </a:p>
          <a:p>
            <a:pPr marL="0" indent="0">
              <a:lnSpc>
                <a:spcPct val="120000"/>
              </a:lnSpc>
              <a:spcBef>
                <a:spcPts val="0"/>
              </a:spcBef>
              <a:buNone/>
            </a:pPr>
            <a:r>
              <a:rPr lang="zh-TW" altLang="en-US" sz="4500" dirty="0"/>
              <a:t>大衛說</a:t>
            </a:r>
            <a:r>
              <a:rPr lang="en-US" altLang="zh-TW" sz="4500" dirty="0"/>
              <a:t>: 18:4 </a:t>
            </a:r>
            <a:r>
              <a:rPr lang="zh-TW" altLang="en-US" sz="4500" dirty="0"/>
              <a:t>曾有死亡的繩索纏繞我，匪類的急流使我驚懼， </a:t>
            </a:r>
            <a:r>
              <a:rPr lang="en-US" altLang="zh-TW" sz="4500" dirty="0"/>
              <a:t>5 </a:t>
            </a:r>
            <a:r>
              <a:rPr lang="zh-TW" altLang="en-US" sz="4500" dirty="0"/>
              <a:t>陰間的繩索纏繞我，死亡的網羅臨到我。</a:t>
            </a:r>
            <a:endParaRPr lang="en-US" altLang="zh-TW" sz="4500" dirty="0"/>
          </a:p>
          <a:p>
            <a:pPr marL="0" indent="0">
              <a:lnSpc>
                <a:spcPct val="120000"/>
              </a:lnSpc>
              <a:spcBef>
                <a:spcPts val="0"/>
              </a:spcBef>
              <a:buNone/>
            </a:pPr>
            <a:endParaRPr lang="en-US" altLang="zh-TW" sz="1700" dirty="0"/>
          </a:p>
          <a:p>
            <a:pPr marL="0" indent="0">
              <a:lnSpc>
                <a:spcPct val="120000"/>
              </a:lnSpc>
              <a:spcBef>
                <a:spcPts val="0"/>
              </a:spcBef>
              <a:buNone/>
            </a:pPr>
            <a:r>
              <a:rPr lang="en-US" altLang="zh-TW" sz="4500" dirty="0"/>
              <a:t>17 </a:t>
            </a:r>
            <a:r>
              <a:rPr lang="zh-TW" altLang="en-US" sz="4500" dirty="0"/>
              <a:t>他救我脫離我的勁敵和那些恨我的人，因為</a:t>
            </a:r>
            <a:r>
              <a:rPr lang="zh-TW" altLang="en-US" sz="4500" u="sng" dirty="0"/>
              <a:t>他們比我強盛</a:t>
            </a:r>
            <a:r>
              <a:rPr lang="zh-TW" altLang="en-US" sz="4500" dirty="0"/>
              <a:t>。</a:t>
            </a:r>
          </a:p>
          <a:p>
            <a:pPr marL="0" indent="0">
              <a:lnSpc>
                <a:spcPct val="120000"/>
              </a:lnSpc>
              <a:spcBef>
                <a:spcPts val="0"/>
              </a:spcBef>
              <a:buNone/>
            </a:pPr>
            <a:endParaRPr lang="en-US" altLang="zh-TW" sz="1500" dirty="0"/>
          </a:p>
          <a:p>
            <a:pPr marL="0" indent="0">
              <a:lnSpc>
                <a:spcPct val="120000"/>
              </a:lnSpc>
              <a:spcBef>
                <a:spcPts val="0"/>
              </a:spcBef>
              <a:buNone/>
            </a:pPr>
            <a:r>
              <a:rPr lang="zh-TW" altLang="en-US" sz="4500" u="sng" dirty="0"/>
              <a:t>但是大衛沒有放棄</a:t>
            </a:r>
            <a:r>
              <a:rPr lang="en-US" altLang="zh-TW" sz="4500" dirty="0"/>
              <a:t>: 6 </a:t>
            </a:r>
            <a:r>
              <a:rPr lang="zh-TW" altLang="en-US" sz="4500" dirty="0"/>
              <a:t>我在急難中求告耶和華，向我的神呼求。他從殿中聽了我的聲音</a:t>
            </a:r>
            <a:r>
              <a:rPr lang="en-US" altLang="zh-TW" sz="4500" dirty="0"/>
              <a:t>…</a:t>
            </a:r>
          </a:p>
        </p:txBody>
      </p:sp>
    </p:spTree>
    <p:extLst>
      <p:ext uri="{BB962C8B-B14F-4D97-AF65-F5344CB8AC3E}">
        <p14:creationId xmlns:p14="http://schemas.microsoft.com/office/powerpoint/2010/main" val="2427357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2B25-47F7-C655-2F4F-32E94C861AA8}"/>
              </a:ext>
            </a:extLst>
          </p:cNvPr>
          <p:cNvSpPr>
            <a:spLocks noGrp="1"/>
          </p:cNvSpPr>
          <p:nvPr>
            <p:ph type="title"/>
          </p:nvPr>
        </p:nvSpPr>
        <p:spPr>
          <a:xfrm>
            <a:off x="609600" y="274639"/>
            <a:ext cx="10972800" cy="820830"/>
          </a:xfrm>
        </p:spPr>
        <p:txBody>
          <a:bodyPr>
            <a:normAutofit fontScale="90000"/>
          </a:bodyPr>
          <a:lstStyle/>
          <a:p>
            <a:r>
              <a:rPr lang="zh-TW" altLang="en-US" dirty="0"/>
              <a:t>大衛覺得神對他真好</a:t>
            </a:r>
            <a:endParaRPr lang="en-US" dirty="0"/>
          </a:p>
        </p:txBody>
      </p:sp>
      <p:sp>
        <p:nvSpPr>
          <p:cNvPr id="3" name="Content Placeholder 2">
            <a:extLst>
              <a:ext uri="{FF2B5EF4-FFF2-40B4-BE49-F238E27FC236}">
                <a16:creationId xmlns:a16="http://schemas.microsoft.com/office/drawing/2014/main" id="{6BF99551-C417-691F-6BFB-3B5048751450}"/>
              </a:ext>
            </a:extLst>
          </p:cNvPr>
          <p:cNvSpPr>
            <a:spLocks noGrp="1"/>
          </p:cNvSpPr>
          <p:nvPr>
            <p:ph idx="1"/>
          </p:nvPr>
        </p:nvSpPr>
        <p:spPr>
          <a:xfrm>
            <a:off x="253497" y="1330861"/>
            <a:ext cx="11706131" cy="5314384"/>
          </a:xfrm>
        </p:spPr>
        <p:txBody>
          <a:bodyPr>
            <a:normAutofit fontScale="85000" lnSpcReduction="10000"/>
          </a:bodyPr>
          <a:lstStyle/>
          <a:p>
            <a:pPr marL="0" indent="0">
              <a:buNone/>
            </a:pPr>
            <a:r>
              <a:rPr lang="zh-TW" altLang="en-US" dirty="0"/>
              <a:t>大衛經過生命中各樣事情後，他說：</a:t>
            </a:r>
            <a:r>
              <a:rPr lang="en-US" altLang="zh-TW" dirty="0"/>
              <a:t>18:1</a:t>
            </a:r>
            <a:r>
              <a:rPr lang="zh-TW" altLang="en-US" dirty="0"/>
              <a:t> 耶和華我的力量啊，我愛你！」甚至大衛在詩篇</a:t>
            </a:r>
            <a:r>
              <a:rPr lang="en-US" altLang="zh-TW" dirty="0"/>
              <a:t>18</a:t>
            </a:r>
            <a:r>
              <a:rPr lang="zh-TW" altLang="en-US" dirty="0"/>
              <a:t>篇的開端</a:t>
            </a:r>
            <a:r>
              <a:rPr lang="en-US" altLang="zh-TW" dirty="0"/>
              <a:t>,</a:t>
            </a:r>
            <a:r>
              <a:rPr lang="zh-TW" altLang="en-US" dirty="0"/>
              <a:t>就用了十個「我的」去形容他與神之間的關係。</a:t>
            </a:r>
            <a:endParaRPr lang="en-US" altLang="zh-TW" dirty="0"/>
          </a:p>
          <a:p>
            <a:pPr marL="0" indent="0">
              <a:buNone/>
            </a:pPr>
            <a:endParaRPr lang="en-US" altLang="zh-TW" sz="1400" dirty="0"/>
          </a:p>
          <a:p>
            <a:pPr marL="0" indent="0">
              <a:buNone/>
            </a:pPr>
            <a:r>
              <a:rPr lang="en-US" altLang="zh-TW" dirty="0"/>
              <a:t>1 </a:t>
            </a:r>
            <a:r>
              <a:rPr lang="zh-TW" altLang="en-US" dirty="0"/>
              <a:t>耶和華我的力量啊，我愛你！ </a:t>
            </a:r>
            <a:r>
              <a:rPr lang="en-US" altLang="zh-TW" dirty="0"/>
              <a:t>2 </a:t>
            </a:r>
            <a:r>
              <a:rPr lang="zh-TW" altLang="en-US" dirty="0"/>
              <a:t>耶和華是我的巖石，我的山寨，我的救主，我的神，我的磐石，我所投靠的。他是我的盾牌，是拯救我的角，是我的高臺。</a:t>
            </a:r>
          </a:p>
          <a:p>
            <a:endParaRPr lang="zh-TW" altLang="en-US" sz="1400" dirty="0"/>
          </a:p>
          <a:p>
            <a:pPr marL="0" indent="0">
              <a:buNone/>
            </a:pPr>
            <a:r>
              <a:rPr lang="zh-TW" altLang="en-US" dirty="0"/>
              <a:t>耶和華是大衛的力量、大衛的巖石、大衛的山寨、大衛的神、大衛的磐石、是大衛所投靠的、大衛的盾牌、是大衛的拯救、大衛的角、大衛的高臺。</a:t>
            </a:r>
            <a:endParaRPr lang="en-US" altLang="zh-TW" dirty="0"/>
          </a:p>
        </p:txBody>
      </p:sp>
    </p:spTree>
    <p:extLst>
      <p:ext uri="{BB962C8B-B14F-4D97-AF65-F5344CB8AC3E}">
        <p14:creationId xmlns:p14="http://schemas.microsoft.com/office/powerpoint/2010/main" val="2629528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25F9-2FC5-4C2B-7D72-086700D9462E}"/>
              </a:ext>
            </a:extLst>
          </p:cNvPr>
          <p:cNvSpPr>
            <a:spLocks noGrp="1"/>
          </p:cNvSpPr>
          <p:nvPr>
            <p:ph type="title"/>
          </p:nvPr>
        </p:nvSpPr>
        <p:spPr>
          <a:xfrm>
            <a:off x="609600" y="223838"/>
            <a:ext cx="10972800" cy="749829"/>
          </a:xfrm>
        </p:spPr>
        <p:txBody>
          <a:bodyPr>
            <a:normAutofit fontScale="90000"/>
          </a:bodyPr>
          <a:lstStyle/>
          <a:p>
            <a:r>
              <a:rPr lang="zh-TW" altLang="en-US" dirty="0"/>
              <a:t>神就成為大衛一切的幫助和能力</a:t>
            </a:r>
            <a:endParaRPr lang="en-US" b="1" dirty="0"/>
          </a:p>
        </p:txBody>
      </p:sp>
      <p:sp>
        <p:nvSpPr>
          <p:cNvPr id="3" name="Content Placeholder 2">
            <a:extLst>
              <a:ext uri="{FF2B5EF4-FFF2-40B4-BE49-F238E27FC236}">
                <a16:creationId xmlns:a16="http://schemas.microsoft.com/office/drawing/2014/main" id="{36D51F98-EC38-D8A5-6679-BD7E57E5FFEC}"/>
              </a:ext>
            </a:extLst>
          </p:cNvPr>
          <p:cNvSpPr>
            <a:spLocks noGrp="1"/>
          </p:cNvSpPr>
          <p:nvPr>
            <p:ph idx="1"/>
          </p:nvPr>
        </p:nvSpPr>
        <p:spPr>
          <a:xfrm>
            <a:off x="270933" y="1199336"/>
            <a:ext cx="11751734" cy="5613400"/>
          </a:xfrm>
        </p:spPr>
        <p:txBody>
          <a:bodyPr>
            <a:normAutofit fontScale="85000" lnSpcReduction="20000"/>
          </a:bodyPr>
          <a:lstStyle/>
          <a:p>
            <a:pPr marL="0" indent="0">
              <a:lnSpc>
                <a:spcPct val="120000"/>
              </a:lnSpc>
              <a:spcBef>
                <a:spcPts val="0"/>
              </a:spcBef>
              <a:buNone/>
            </a:pPr>
            <a:r>
              <a:rPr lang="zh-TW" altLang="en-US" dirty="0"/>
              <a:t>無論在大衛的生命中遇到任何急難，神就成為大衛一切的幫助和能力。</a:t>
            </a:r>
            <a:endParaRPr lang="en-US" altLang="zh-TW" dirty="0"/>
          </a:p>
          <a:p>
            <a:pPr marL="0" indent="0">
              <a:lnSpc>
                <a:spcPct val="120000"/>
              </a:lnSpc>
              <a:spcBef>
                <a:spcPts val="0"/>
              </a:spcBef>
              <a:buNone/>
            </a:pPr>
            <a:endParaRPr lang="en-US" altLang="zh-TW" sz="1400" dirty="0"/>
          </a:p>
          <a:p>
            <a:pPr marL="0" indent="0">
              <a:lnSpc>
                <a:spcPct val="120000"/>
              </a:lnSpc>
              <a:spcBef>
                <a:spcPts val="0"/>
              </a:spcBef>
              <a:buNone/>
            </a:pPr>
            <a:r>
              <a:rPr lang="zh-TW" altLang="en-US" dirty="0"/>
              <a:t>今天，</a:t>
            </a:r>
            <a:r>
              <a:rPr lang="zh-TW" altLang="en-US" u="sng" dirty="0"/>
              <a:t>或許我們正處於人生的瓶頸</a:t>
            </a:r>
            <a:r>
              <a:rPr lang="zh-TW" altLang="en-US" dirty="0"/>
              <a:t>，願大衛的詩篇成為我們的禱告；願神喜悅我們，領我們到寬闊之處！</a:t>
            </a:r>
            <a:endParaRPr lang="en-US" altLang="zh-TW" dirty="0"/>
          </a:p>
          <a:p>
            <a:pPr marL="0" indent="0">
              <a:lnSpc>
                <a:spcPct val="120000"/>
              </a:lnSpc>
              <a:spcBef>
                <a:spcPts val="0"/>
              </a:spcBef>
              <a:buNone/>
            </a:pPr>
            <a:endParaRPr lang="en-US" altLang="zh-TW" sz="1400" dirty="0"/>
          </a:p>
          <a:p>
            <a:pPr marL="0" indent="0">
              <a:lnSpc>
                <a:spcPct val="120000"/>
              </a:lnSpc>
              <a:spcBef>
                <a:spcPts val="0"/>
              </a:spcBef>
              <a:buNone/>
            </a:pPr>
            <a:r>
              <a:rPr lang="zh-TW" altLang="en-US" dirty="0"/>
              <a:t>或許我們是一個喜歡安易的日子的人，也不願面對太多的改變。但我們應該要願意</a:t>
            </a:r>
            <a:r>
              <a:rPr lang="zh-TW" altLang="en-US" u="sng" dirty="0"/>
              <a:t>順服主的帶領</a:t>
            </a:r>
            <a:r>
              <a:rPr lang="zh-TW" altLang="en-US" dirty="0"/>
              <a:t>，信靠祂為們我所定的計劃；若是祂引領我出去，相信必是一寬闊之處，能帶領我們到新的境界，新的學習，且滿有 神的恩典和祝福。</a:t>
            </a:r>
            <a:endParaRPr lang="en-US" altLang="zh-TW" dirty="0"/>
          </a:p>
          <a:p>
            <a:pPr marL="0" indent="0">
              <a:buNone/>
            </a:pPr>
            <a:endParaRPr lang="en-US" altLang="zh-TW" dirty="0"/>
          </a:p>
          <a:p>
            <a:pPr marL="0" indent="0">
              <a:buNone/>
            </a:pPr>
            <a:endParaRPr lang="en-US" altLang="zh-TW" dirty="0"/>
          </a:p>
        </p:txBody>
      </p:sp>
    </p:spTree>
    <p:extLst>
      <p:ext uri="{BB962C8B-B14F-4D97-AF65-F5344CB8AC3E}">
        <p14:creationId xmlns:p14="http://schemas.microsoft.com/office/powerpoint/2010/main" val="2391233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8B0BD-CA5C-10BA-520A-241C200EDB8F}"/>
              </a:ext>
            </a:extLst>
          </p:cNvPr>
          <p:cNvSpPr>
            <a:spLocks noGrp="1"/>
          </p:cNvSpPr>
          <p:nvPr>
            <p:ph type="title"/>
          </p:nvPr>
        </p:nvSpPr>
        <p:spPr>
          <a:xfrm>
            <a:off x="609600" y="274639"/>
            <a:ext cx="10972800" cy="757456"/>
          </a:xfrm>
        </p:spPr>
        <p:txBody>
          <a:bodyPr>
            <a:normAutofit fontScale="90000"/>
          </a:bodyPr>
          <a:lstStyle/>
          <a:p>
            <a:r>
              <a:rPr lang="zh-TW" altLang="en-US" b="0" i="0" dirty="0">
                <a:effectLst/>
                <a:latin typeface="Roboto" panose="02000000000000000000" pitchFamily="2" charset="0"/>
              </a:rPr>
              <a:t>主必能帶領我們經過曠野路</a:t>
            </a:r>
            <a:endParaRPr lang="en-US" dirty="0"/>
          </a:p>
        </p:txBody>
      </p:sp>
      <p:sp>
        <p:nvSpPr>
          <p:cNvPr id="3" name="Content Placeholder 2">
            <a:extLst>
              <a:ext uri="{FF2B5EF4-FFF2-40B4-BE49-F238E27FC236}">
                <a16:creationId xmlns:a16="http://schemas.microsoft.com/office/drawing/2014/main" id="{B30915E5-0CBA-AD27-5069-023DFDF8DF15}"/>
              </a:ext>
            </a:extLst>
          </p:cNvPr>
          <p:cNvSpPr>
            <a:spLocks noGrp="1"/>
          </p:cNvSpPr>
          <p:nvPr>
            <p:ph idx="1"/>
          </p:nvPr>
        </p:nvSpPr>
        <p:spPr>
          <a:xfrm>
            <a:off x="262550" y="1176959"/>
            <a:ext cx="11633703" cy="3865828"/>
          </a:xfrm>
        </p:spPr>
        <p:txBody>
          <a:bodyPr>
            <a:normAutofit fontScale="92500"/>
          </a:bodyPr>
          <a:lstStyle/>
          <a:p>
            <a:pPr marL="0" indent="0">
              <a:buNone/>
            </a:pPr>
            <a:r>
              <a:rPr lang="zh-TW" altLang="en-US" sz="4000" dirty="0"/>
              <a:t>我們或許感覺自己好像站在原地不動，感覺有些灰心喪氣，有些絕望</a:t>
            </a:r>
            <a:r>
              <a:rPr lang="en-US" altLang="zh-TW" sz="4000" dirty="0"/>
              <a:t>,</a:t>
            </a:r>
            <a:r>
              <a:rPr lang="zh-TW" altLang="en-US" sz="4000" dirty="0"/>
              <a:t> </a:t>
            </a:r>
            <a:r>
              <a:rPr lang="en-US" altLang="zh-TW" sz="4000" dirty="0"/>
              <a:t>……..</a:t>
            </a:r>
            <a:r>
              <a:rPr lang="zh-TW" altLang="en-US" sz="4000" u="sng" dirty="0"/>
              <a:t>上帝總會及時的施予拯救</a:t>
            </a:r>
            <a:r>
              <a:rPr lang="zh-TW" altLang="en-US" sz="4000" dirty="0"/>
              <a:t>，使我們有信心幫助我們再闖一關～</a:t>
            </a:r>
          </a:p>
          <a:p>
            <a:pPr marL="0" indent="0">
              <a:buNone/>
            </a:pPr>
            <a:endParaRPr lang="en-US" altLang="zh-TW" sz="1200" dirty="0"/>
          </a:p>
          <a:p>
            <a:pPr marL="0" indent="0">
              <a:buNone/>
            </a:pPr>
            <a:r>
              <a:rPr lang="en-US" altLang="zh-TW" sz="4000" dirty="0"/>
              <a:t>				</a:t>
            </a:r>
            <a:r>
              <a:rPr lang="zh-TW" altLang="en-US" sz="4000" dirty="0"/>
              <a:t>我們所能做的就是要</a:t>
            </a:r>
            <a:r>
              <a:rPr lang="zh-TW" altLang="en-US" sz="4000" u="sng" dirty="0"/>
              <a:t>向前邁出一</a:t>
            </a:r>
            <a:r>
              <a:rPr lang="en-US" altLang="zh-TW" sz="4000" u="sng" dirty="0"/>
              <a:t>			</a:t>
            </a:r>
            <a:r>
              <a:rPr lang="en-US" altLang="zh-TW" sz="4000" dirty="0"/>
              <a:t>	</a:t>
            </a:r>
            <a:r>
              <a:rPr lang="zh-TW" altLang="en-US" sz="4000" u="sng" dirty="0"/>
              <a:t>步</a:t>
            </a:r>
            <a:r>
              <a:rPr lang="zh-TW" altLang="en-US" sz="4000" dirty="0"/>
              <a:t>。因為雖是慢步前進，但那狹</a:t>
            </a:r>
            <a:r>
              <a:rPr lang="en-US" altLang="zh-TW" sz="4000" dirty="0"/>
              <a:t>				</a:t>
            </a:r>
            <a:r>
              <a:rPr lang="zh-TW" altLang="en-US" sz="4000" dirty="0"/>
              <a:t>窄之地正將我們帶向廣闊之處。</a:t>
            </a:r>
            <a:endParaRPr lang="en-US" altLang="zh-TW" sz="4000" dirty="0"/>
          </a:p>
          <a:p>
            <a:pPr marL="0" indent="0">
              <a:buNone/>
            </a:pPr>
            <a:endParaRPr lang="en-US" altLang="zh-CN" dirty="0"/>
          </a:p>
        </p:txBody>
      </p:sp>
      <p:pic>
        <p:nvPicPr>
          <p:cNvPr id="5" name="Content Placeholder 6">
            <a:extLst>
              <a:ext uri="{FF2B5EF4-FFF2-40B4-BE49-F238E27FC236}">
                <a16:creationId xmlns:a16="http://schemas.microsoft.com/office/drawing/2014/main" id="{C0EEC057-2C63-781B-844C-1364BF2898A3}"/>
              </a:ext>
            </a:extLst>
          </p:cNvPr>
          <p:cNvPicPr>
            <a:picLocks noChangeAspect="1"/>
          </p:cNvPicPr>
          <p:nvPr/>
        </p:nvPicPr>
        <p:blipFill rotWithShape="1">
          <a:blip r:embed="rId3"/>
          <a:srcRect l="19541" t="13453" r="20599" b="10534"/>
          <a:stretch/>
        </p:blipFill>
        <p:spPr>
          <a:xfrm>
            <a:off x="175035" y="3143044"/>
            <a:ext cx="4816445" cy="3440317"/>
          </a:xfrm>
          <a:prstGeom prst="rect">
            <a:avLst/>
          </a:prstGeom>
        </p:spPr>
      </p:pic>
      <p:sp>
        <p:nvSpPr>
          <p:cNvPr id="7" name="TextBox 6">
            <a:extLst>
              <a:ext uri="{FF2B5EF4-FFF2-40B4-BE49-F238E27FC236}">
                <a16:creationId xmlns:a16="http://schemas.microsoft.com/office/drawing/2014/main" id="{54129937-C6A0-4ABA-5E86-0E693FCC0B33}"/>
              </a:ext>
            </a:extLst>
          </p:cNvPr>
          <p:cNvSpPr txBox="1"/>
          <p:nvPr/>
        </p:nvSpPr>
        <p:spPr>
          <a:xfrm>
            <a:off x="5160474" y="5060893"/>
            <a:ext cx="6856491" cy="1800493"/>
          </a:xfrm>
          <a:prstGeom prst="rect">
            <a:avLst/>
          </a:prstGeom>
          <a:noFill/>
        </p:spPr>
        <p:txBody>
          <a:bodyPr wrap="square">
            <a:spAutoFit/>
          </a:bodyPr>
          <a:lstStyle/>
          <a:p>
            <a:pPr marL="0" indent="0">
              <a:buNone/>
            </a:pPr>
            <a:r>
              <a:rPr lang="zh-TW" altLang="en-US" sz="3700" dirty="0"/>
              <a:t>黃山位於安徽黃山市，自古以來就是中國的名山之一</a:t>
            </a:r>
            <a:r>
              <a:rPr lang="zh-TW" altLang="en-US" sz="3600" dirty="0"/>
              <a:t>。</a:t>
            </a:r>
            <a:r>
              <a:rPr lang="zh-TW" altLang="en-US" sz="3700" dirty="0"/>
              <a:t>全山磴道總長</a:t>
            </a:r>
            <a:r>
              <a:rPr lang="en-US" altLang="zh-TW" sz="3700" dirty="0"/>
              <a:t>85</a:t>
            </a:r>
            <a:r>
              <a:rPr lang="zh-TW" altLang="en-US" sz="3700" dirty="0"/>
              <a:t>公里，有石階</a:t>
            </a:r>
            <a:r>
              <a:rPr lang="en-US" altLang="zh-TW" sz="3700" dirty="0"/>
              <a:t>6.3</a:t>
            </a:r>
            <a:r>
              <a:rPr lang="zh-TW" altLang="en-US" sz="3700" dirty="0"/>
              <a:t>萬餘級。</a:t>
            </a:r>
            <a:endParaRPr lang="en-US" altLang="zh-TW" sz="3700" dirty="0"/>
          </a:p>
        </p:txBody>
      </p:sp>
    </p:spTree>
    <p:extLst>
      <p:ext uri="{BB962C8B-B14F-4D97-AF65-F5344CB8AC3E}">
        <p14:creationId xmlns:p14="http://schemas.microsoft.com/office/powerpoint/2010/main" val="1283797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F367F-DC6A-29A4-8C1F-08B2420A74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49698D-6CDF-C2E5-E01A-B343DFD1D40F}"/>
              </a:ext>
            </a:extLst>
          </p:cNvPr>
          <p:cNvSpPr>
            <a:spLocks noGrp="1"/>
          </p:cNvSpPr>
          <p:nvPr>
            <p:ph idx="1"/>
          </p:nvPr>
        </p:nvSpPr>
        <p:spPr/>
        <p:txBody>
          <a:bodyPr/>
          <a:lstStyle/>
          <a:p>
            <a:endParaRPr lang="en-US"/>
          </a:p>
        </p:txBody>
      </p:sp>
      <p:pic>
        <p:nvPicPr>
          <p:cNvPr id="2050" name="Picture 2" descr="See the source image">
            <a:extLst>
              <a:ext uri="{FF2B5EF4-FFF2-40B4-BE49-F238E27FC236}">
                <a16:creationId xmlns:a16="http://schemas.microsoft.com/office/drawing/2014/main" id="{2E2750EA-1DA7-E5AB-AB86-B900F27FD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707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2135A-1027-E832-546E-726106F367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A6AE76-6A5E-50FB-3C97-F4BE25E7A63A}"/>
              </a:ext>
            </a:extLst>
          </p:cNvPr>
          <p:cNvSpPr>
            <a:spLocks noGrp="1"/>
          </p:cNvSpPr>
          <p:nvPr>
            <p:ph idx="1"/>
          </p:nvPr>
        </p:nvSpPr>
        <p:spPr/>
        <p:txBody>
          <a:bodyPr/>
          <a:lstStyle/>
          <a:p>
            <a:endParaRPr lang="en-US" dirty="0"/>
          </a:p>
        </p:txBody>
      </p:sp>
      <p:pic>
        <p:nvPicPr>
          <p:cNvPr id="3074" name="Picture 2">
            <a:extLst>
              <a:ext uri="{FF2B5EF4-FFF2-40B4-BE49-F238E27FC236}">
                <a16:creationId xmlns:a16="http://schemas.microsoft.com/office/drawing/2014/main" id="{9AF18A8A-21DF-1D6A-EA4B-2B5792950E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12" t="18613" r="924" b="5874"/>
          <a:stretch/>
        </p:blipFill>
        <p:spPr bwMode="auto">
          <a:xfrm>
            <a:off x="5676523" y="13005"/>
            <a:ext cx="6464174" cy="68345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ECF059D-48A6-4A91-047D-5E320CAD26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22" t="10400" r="29427" b="-347"/>
          <a:stretch/>
        </p:blipFill>
        <p:spPr bwMode="auto">
          <a:xfrm>
            <a:off x="36216" y="362742"/>
            <a:ext cx="5595042" cy="6092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040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AE660-BBBC-EE27-B586-D1870A8FF71D}"/>
              </a:ext>
            </a:extLst>
          </p:cNvPr>
          <p:cNvSpPr>
            <a:spLocks noGrp="1"/>
          </p:cNvSpPr>
          <p:nvPr>
            <p:ph idx="1"/>
          </p:nvPr>
        </p:nvSpPr>
        <p:spPr>
          <a:xfrm>
            <a:off x="316870" y="497941"/>
            <a:ext cx="7079810" cy="6008474"/>
          </a:xfrm>
        </p:spPr>
        <p:txBody>
          <a:bodyPr>
            <a:noAutofit/>
          </a:bodyPr>
          <a:lstStyle/>
          <a:p>
            <a:pPr marL="0" indent="0">
              <a:buNone/>
            </a:pPr>
            <a:r>
              <a:rPr lang="zh-TW" altLang="en-US" sz="3700" b="0" i="0" dirty="0">
                <a:solidFill>
                  <a:srgbClr val="000000"/>
                </a:solidFill>
                <a:effectLst/>
                <a:latin typeface="Open Sans" panose="020B0606030504020204" pitchFamily="34" charset="0"/>
              </a:rPr>
              <a:t>鯽魚背自上而下，坡陡達</a:t>
            </a:r>
            <a:r>
              <a:rPr lang="en-US" altLang="zh-TW" sz="3700" b="0" i="0" dirty="0">
                <a:solidFill>
                  <a:srgbClr val="000000"/>
                </a:solidFill>
                <a:effectLst/>
                <a:latin typeface="Open Sans" panose="020B0606030504020204" pitchFamily="34" charset="0"/>
              </a:rPr>
              <a:t>85</a:t>
            </a:r>
            <a:r>
              <a:rPr lang="zh-TW" altLang="en-US" sz="3700" b="0" i="0" dirty="0">
                <a:solidFill>
                  <a:srgbClr val="000000"/>
                </a:solidFill>
                <a:effectLst/>
                <a:latin typeface="Open Sans" panose="020B0606030504020204" pitchFamily="34" charset="0"/>
              </a:rPr>
              <a:t>度左右，若遇</a:t>
            </a:r>
            <a:r>
              <a:rPr lang="zh-TW" altLang="en-US" sz="3700" b="0" i="0" u="sng" dirty="0">
                <a:solidFill>
                  <a:srgbClr val="000000"/>
                </a:solidFill>
                <a:effectLst/>
                <a:latin typeface="Open Sans" panose="020B0606030504020204" pitchFamily="34" charset="0"/>
              </a:rPr>
              <a:t>風吹雲涌</a:t>
            </a:r>
            <a:r>
              <a:rPr lang="zh-TW" altLang="en-US" sz="3700" b="0" i="0" dirty="0">
                <a:solidFill>
                  <a:srgbClr val="000000"/>
                </a:solidFill>
                <a:effectLst/>
                <a:latin typeface="Open Sans" panose="020B0606030504020204" pitchFamily="34" charset="0"/>
              </a:rPr>
              <a:t>，仿佛</a:t>
            </a:r>
            <a:r>
              <a:rPr lang="zh-TW" altLang="en-US" sz="3700" b="0" i="0" u="sng" dirty="0">
                <a:solidFill>
                  <a:srgbClr val="000000"/>
                </a:solidFill>
                <a:effectLst/>
                <a:latin typeface="Open Sans" panose="020B0606030504020204" pitchFamily="34" charset="0"/>
              </a:rPr>
              <a:t>山搖石動</a:t>
            </a:r>
            <a:r>
              <a:rPr lang="zh-TW" altLang="en-US" sz="3700" b="0" i="0" dirty="0">
                <a:solidFill>
                  <a:srgbClr val="000000"/>
                </a:solidFill>
                <a:effectLst/>
                <a:latin typeface="Open Sans" panose="020B0606030504020204" pitchFamily="34" charset="0"/>
              </a:rPr>
              <a:t>，遊客至此無不戰戰兢兢，發出「天都欲上路難通」之感慨。</a:t>
            </a:r>
            <a:br>
              <a:rPr lang="zh-TW" altLang="en-US" sz="3700" dirty="0"/>
            </a:br>
            <a:endParaRPr lang="en-US" altLang="zh-TW" sz="1200" dirty="0"/>
          </a:p>
          <a:p>
            <a:pPr marL="0" indent="0">
              <a:buNone/>
            </a:pPr>
            <a:r>
              <a:rPr lang="zh-TW" altLang="en-US" sz="3700" b="0" i="0" dirty="0">
                <a:solidFill>
                  <a:srgbClr val="000000"/>
                </a:solidFill>
                <a:effectLst/>
                <a:latin typeface="Open Sans" panose="020B0606030504020204" pitchFamily="34" charset="0"/>
              </a:rPr>
              <a:t>登黃山攀天都最能體驗旅行的最高境界：</a:t>
            </a:r>
            <a:r>
              <a:rPr lang="zh-TW" altLang="en-US" sz="3700" b="0" i="0" u="sng" dirty="0">
                <a:solidFill>
                  <a:srgbClr val="000000"/>
                </a:solidFill>
                <a:effectLst/>
                <a:latin typeface="Open Sans" panose="020B0606030504020204" pitchFamily="34" charset="0"/>
              </a:rPr>
              <a:t>累並快樂著</a:t>
            </a:r>
            <a:r>
              <a:rPr lang="zh-TW" altLang="en-US" sz="3700" b="0" i="0" dirty="0">
                <a:solidFill>
                  <a:srgbClr val="000000"/>
                </a:solidFill>
                <a:effectLst/>
                <a:latin typeface="Open Sans" panose="020B0606030504020204" pitchFamily="34" charset="0"/>
              </a:rPr>
              <a:t>！</a:t>
            </a:r>
            <a:br>
              <a:rPr lang="zh-TW" altLang="en-US" sz="3700" dirty="0"/>
            </a:br>
            <a:endParaRPr lang="en-US" altLang="zh-TW" sz="1200" dirty="0"/>
          </a:p>
          <a:p>
            <a:pPr marL="0" indent="0">
              <a:buNone/>
            </a:pPr>
            <a:r>
              <a:rPr lang="zh-TW" altLang="en-US" sz="3700" dirty="0"/>
              <a:t>或許您正處於人生的瓶頸，願大衛的詩篇成為您的禱告；願神喜悅你，領你到寬闊之處！</a:t>
            </a:r>
            <a:br>
              <a:rPr lang="zh-TW" altLang="en-US" sz="3700" dirty="0"/>
            </a:br>
            <a:endParaRPr lang="en-US" sz="3700" dirty="0"/>
          </a:p>
        </p:txBody>
      </p:sp>
      <p:pic>
        <p:nvPicPr>
          <p:cNvPr id="5" name="Picture 2">
            <a:extLst>
              <a:ext uri="{FF2B5EF4-FFF2-40B4-BE49-F238E27FC236}">
                <a16:creationId xmlns:a16="http://schemas.microsoft.com/office/drawing/2014/main" id="{5873E957-0AA9-5742-2394-F083DFCA9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6243"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135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65A9-52D7-EABD-CA7E-090A77F0D387}"/>
              </a:ext>
            </a:extLst>
          </p:cNvPr>
          <p:cNvSpPr>
            <a:spLocks noGrp="1"/>
          </p:cNvSpPr>
          <p:nvPr>
            <p:ph type="title"/>
          </p:nvPr>
        </p:nvSpPr>
        <p:spPr>
          <a:xfrm>
            <a:off x="609600" y="274639"/>
            <a:ext cx="10972800" cy="503959"/>
          </a:xfrm>
        </p:spPr>
        <p:txBody>
          <a:bodyPr>
            <a:normAutofit fontScale="90000"/>
          </a:bodyPr>
          <a:lstStyle/>
          <a:p>
            <a:r>
              <a:rPr lang="zh-CN" altLang="en-US" dirty="0"/>
              <a:t>別忘了祈求神</a:t>
            </a:r>
            <a:r>
              <a:rPr lang="zh-TW" altLang="en-US" dirty="0"/>
              <a:t>與</a:t>
            </a:r>
            <a:r>
              <a:rPr lang="zh-CN" altLang="en-US" dirty="0"/>
              <a:t>感謝神</a:t>
            </a:r>
            <a:endParaRPr lang="en-US" dirty="0"/>
          </a:p>
        </p:txBody>
      </p:sp>
      <p:sp>
        <p:nvSpPr>
          <p:cNvPr id="3" name="Content Placeholder 2">
            <a:extLst>
              <a:ext uri="{FF2B5EF4-FFF2-40B4-BE49-F238E27FC236}">
                <a16:creationId xmlns:a16="http://schemas.microsoft.com/office/drawing/2014/main" id="{86E9D7A4-B1CD-0C2B-1158-0BD5750CE72F}"/>
              </a:ext>
            </a:extLst>
          </p:cNvPr>
          <p:cNvSpPr>
            <a:spLocks noGrp="1"/>
          </p:cNvSpPr>
          <p:nvPr>
            <p:ph idx="1"/>
          </p:nvPr>
        </p:nvSpPr>
        <p:spPr>
          <a:xfrm>
            <a:off x="334978" y="1104526"/>
            <a:ext cx="11660864" cy="2589291"/>
          </a:xfrm>
        </p:spPr>
        <p:txBody>
          <a:bodyPr>
            <a:noAutofit/>
          </a:bodyPr>
          <a:lstStyle/>
          <a:p>
            <a:pPr marL="0" indent="0">
              <a:spcBef>
                <a:spcPts val="0"/>
              </a:spcBef>
              <a:buNone/>
            </a:pPr>
            <a:r>
              <a:rPr lang="zh-CN" altLang="en-US" sz="3700" dirty="0"/>
              <a:t>如果你正處於“寬闊之處”，別忘了感謝神；如果你身處險境，要大聲呼求神的拯救。</a:t>
            </a:r>
            <a:endParaRPr lang="en-US" altLang="zh-CN" sz="3700" dirty="0"/>
          </a:p>
          <a:p>
            <a:pPr marL="0" indent="0">
              <a:spcBef>
                <a:spcPts val="0"/>
              </a:spcBef>
              <a:buNone/>
            </a:pPr>
            <a:endParaRPr lang="en-US" altLang="zh-CN" sz="1200" dirty="0"/>
          </a:p>
          <a:p>
            <a:pPr marL="0" indent="0">
              <a:spcBef>
                <a:spcPts val="0"/>
              </a:spcBef>
              <a:buNone/>
            </a:pPr>
            <a:r>
              <a:rPr lang="zh-CN" altLang="en-US" sz="3700" dirty="0"/>
              <a:t>如果你的家人或朋友正經歷掙扎，</a:t>
            </a:r>
            <a:endParaRPr lang="en-US" altLang="zh-CN" sz="3700" dirty="0"/>
          </a:p>
          <a:p>
            <a:pPr marL="0" indent="0">
              <a:spcBef>
                <a:spcPts val="0"/>
              </a:spcBef>
              <a:buNone/>
            </a:pPr>
            <a:r>
              <a:rPr lang="zh-CN" altLang="en-US" sz="3700" dirty="0"/>
              <a:t>那就祈求神，求他帶領他們進入</a:t>
            </a:r>
            <a:endParaRPr lang="en-US" altLang="zh-CN" sz="3700" dirty="0"/>
          </a:p>
          <a:p>
            <a:pPr marL="0" indent="0">
              <a:spcBef>
                <a:spcPts val="0"/>
              </a:spcBef>
              <a:buNone/>
            </a:pPr>
            <a:r>
              <a:rPr lang="zh-CN" altLang="en-US" sz="3700" dirty="0"/>
              <a:t>“寬闊之處”。</a:t>
            </a:r>
            <a:endParaRPr lang="en-US" altLang="zh-CN" sz="3700" dirty="0"/>
          </a:p>
          <a:p>
            <a:pPr marL="0" indent="0">
              <a:buNone/>
            </a:pPr>
            <a:endParaRPr lang="en-US" sz="3700" dirty="0"/>
          </a:p>
        </p:txBody>
      </p:sp>
      <p:pic>
        <p:nvPicPr>
          <p:cNvPr id="4" name="Picture 3">
            <a:extLst>
              <a:ext uri="{FF2B5EF4-FFF2-40B4-BE49-F238E27FC236}">
                <a16:creationId xmlns:a16="http://schemas.microsoft.com/office/drawing/2014/main" id="{0922C1E0-BCD6-9859-177F-96E206A2176C}"/>
              </a:ext>
            </a:extLst>
          </p:cNvPr>
          <p:cNvPicPr>
            <a:picLocks noChangeAspect="1"/>
          </p:cNvPicPr>
          <p:nvPr/>
        </p:nvPicPr>
        <p:blipFill rotWithShape="1">
          <a:blip r:embed="rId3"/>
          <a:srcRect l="20495" t="7391" r="20841" b="14984"/>
          <a:stretch/>
        </p:blipFill>
        <p:spPr>
          <a:xfrm>
            <a:off x="7909912" y="1878593"/>
            <a:ext cx="3947110" cy="2937849"/>
          </a:xfrm>
          <a:prstGeom prst="rect">
            <a:avLst/>
          </a:prstGeom>
        </p:spPr>
      </p:pic>
      <p:sp>
        <p:nvSpPr>
          <p:cNvPr id="6" name="TextBox 5">
            <a:extLst>
              <a:ext uri="{FF2B5EF4-FFF2-40B4-BE49-F238E27FC236}">
                <a16:creationId xmlns:a16="http://schemas.microsoft.com/office/drawing/2014/main" id="{13A9F26F-F10D-B6F2-1FA8-8E4DE499A87B}"/>
              </a:ext>
            </a:extLst>
          </p:cNvPr>
          <p:cNvSpPr txBox="1"/>
          <p:nvPr/>
        </p:nvSpPr>
        <p:spPr>
          <a:xfrm>
            <a:off x="328942" y="4273233"/>
            <a:ext cx="11534115" cy="2369880"/>
          </a:xfrm>
          <a:prstGeom prst="rect">
            <a:avLst/>
          </a:prstGeom>
          <a:noFill/>
        </p:spPr>
        <p:txBody>
          <a:bodyPr wrap="square">
            <a:spAutoFit/>
          </a:bodyPr>
          <a:lstStyle/>
          <a:p>
            <a:pPr marL="0" indent="0">
              <a:buNone/>
            </a:pPr>
            <a:r>
              <a:rPr lang="en-US" altLang="zh-TW" sz="3700" dirty="0"/>
              <a:t>2010</a:t>
            </a:r>
            <a:r>
              <a:rPr lang="zh-TW" altLang="en-US" sz="3700" dirty="0"/>
              <a:t>年</a:t>
            </a:r>
            <a:r>
              <a:rPr lang="en-US" altLang="zh-TW" sz="3700" dirty="0"/>
              <a:t>8</a:t>
            </a:r>
            <a:r>
              <a:rPr lang="zh-TW" altLang="en-US" sz="3700" dirty="0"/>
              <a:t>月</a:t>
            </a:r>
            <a:r>
              <a:rPr lang="en-US" altLang="zh-TW" sz="3700" dirty="0"/>
              <a:t>5</a:t>
            </a:r>
            <a:r>
              <a:rPr lang="zh-TW" altLang="en-US" sz="3700" dirty="0"/>
              <a:t>日 ，智利</a:t>
            </a:r>
            <a:r>
              <a:rPr lang="zh-TW" altLang="en-US" sz="3700" u="sng" dirty="0"/>
              <a:t>聖荷塞</a:t>
            </a:r>
            <a:r>
              <a:rPr lang="zh-TW" altLang="en-US" sz="3700" dirty="0"/>
              <a:t>銅礦</a:t>
            </a:r>
            <a:r>
              <a:rPr lang="zh-CN" altLang="en-US" sz="3700" dirty="0"/>
              <a:t>場</a:t>
            </a:r>
            <a:endParaRPr lang="en-US" altLang="zh-CN" sz="3700" dirty="0"/>
          </a:p>
          <a:p>
            <a:pPr marL="0" indent="0">
              <a:buNone/>
            </a:pPr>
            <a:r>
              <a:rPr lang="zh-TW" altLang="en-US" sz="3700" dirty="0"/>
              <a:t>發生塌方，</a:t>
            </a:r>
            <a:r>
              <a:rPr lang="en-US" altLang="zh-TW" sz="3700" dirty="0"/>
              <a:t>33</a:t>
            </a:r>
            <a:r>
              <a:rPr lang="zh-TW" altLang="en-US" sz="3700" dirty="0"/>
              <a:t>名工人被困在地下。救援工作困難重重，被困礦工生死未卜。</a:t>
            </a:r>
            <a:r>
              <a:rPr lang="zh-CN" altLang="en-US" sz="3700" dirty="0"/>
              <a:t>約瑟</a:t>
            </a:r>
            <a:r>
              <a:rPr lang="en-US" altLang="zh-CN" sz="3700" dirty="0"/>
              <a:t>·</a:t>
            </a:r>
            <a:r>
              <a:rPr lang="zh-CN" altLang="en-US" sz="3700" dirty="0"/>
              <a:t>亨格裡斯</a:t>
            </a:r>
            <a:r>
              <a:rPr lang="en-US" altLang="zh-CN" sz="3700" dirty="0"/>
              <a:t>Jose Henriquez</a:t>
            </a:r>
            <a:r>
              <a:rPr lang="zh-CN" altLang="en-US" sz="3700" dirty="0"/>
              <a:t>是</a:t>
            </a:r>
            <a:r>
              <a:rPr lang="en-US" altLang="zh-CN" sz="3700" dirty="0"/>
              <a:t>33</a:t>
            </a:r>
            <a:r>
              <a:rPr lang="zh-CN" altLang="en-US" sz="3700" dirty="0"/>
              <a:t>位中的一個。他</a:t>
            </a:r>
            <a:r>
              <a:rPr lang="zh-TW" altLang="en-US" sz="3700" dirty="0"/>
              <a:t>們</a:t>
            </a:r>
            <a:r>
              <a:rPr lang="zh-CN" altLang="en-US" sz="3700" dirty="0"/>
              <a:t>被困在距地面</a:t>
            </a:r>
            <a:r>
              <a:rPr lang="en-US" altLang="zh-CN" sz="3700" dirty="0"/>
              <a:t>2300</a:t>
            </a:r>
            <a:r>
              <a:rPr lang="zh-CN" altLang="en-US" sz="3700" dirty="0"/>
              <a:t>英尺深的礦</a:t>
            </a:r>
            <a:r>
              <a:rPr lang="zh-TW" altLang="en-US" sz="3700" dirty="0"/>
              <a:t>坑</a:t>
            </a:r>
            <a:r>
              <a:rPr lang="zh-CN" altLang="en-US" sz="3700" dirty="0"/>
              <a:t>裡。</a:t>
            </a:r>
          </a:p>
        </p:txBody>
      </p:sp>
    </p:spTree>
    <p:extLst>
      <p:ext uri="{BB962C8B-B14F-4D97-AF65-F5344CB8AC3E}">
        <p14:creationId xmlns:p14="http://schemas.microsoft.com/office/powerpoint/2010/main" val="1444079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5C1CB9-D81C-47C5-9F39-D8A4DDE951CC}"/>
              </a:ext>
            </a:extLst>
          </p:cNvPr>
          <p:cNvSpPr>
            <a:spLocks noGrp="1"/>
          </p:cNvSpPr>
          <p:nvPr>
            <p:ph type="title"/>
          </p:nvPr>
        </p:nvSpPr>
        <p:spPr>
          <a:xfrm>
            <a:off x="169332" y="203572"/>
            <a:ext cx="6475912" cy="949132"/>
          </a:xfrm>
        </p:spPr>
        <p:txBody>
          <a:bodyPr>
            <a:normAutofit/>
          </a:bodyPr>
          <a:lstStyle/>
          <a:p>
            <a:r>
              <a:rPr lang="zh-TW" altLang="en-US" sz="48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詩篇</a:t>
            </a:r>
            <a:r>
              <a:rPr lang="en-US" altLang="zh-TW" sz="48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18:17-19  </a:t>
            </a:r>
            <a:endParaRPr lang="en-US" sz="5000" dirty="0">
              <a:ln w="0"/>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2A8E4E42-7CB8-42A4-861A-D24A6AE4D69F}"/>
              </a:ext>
            </a:extLst>
          </p:cNvPr>
          <p:cNvSpPr txBox="1"/>
          <p:nvPr/>
        </p:nvSpPr>
        <p:spPr>
          <a:xfrm>
            <a:off x="572042" y="1248959"/>
            <a:ext cx="6091306" cy="53860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300" b="1" i="0" u="none" strike="noStrike" kern="1200" cap="none" spc="0" normalizeH="0" baseline="30000" noProof="0" dirty="0">
                <a:ln>
                  <a:noFill/>
                </a:ln>
                <a:solidFill>
                  <a:srgbClr val="000000"/>
                </a:solidFill>
                <a:effectLst/>
                <a:uLnTx/>
                <a:uFillTx/>
                <a:latin typeface="system-ui"/>
                <a:ea typeface="DFKai-SB" panose="03000509000000000000" pitchFamily="65" charset="-120"/>
                <a:cs typeface="+mn-cs"/>
              </a:rPr>
              <a:t>17</a:t>
            </a:r>
            <a:r>
              <a:rPr kumimoji="0" lang="zh-TW" altLang="en-US" sz="43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他救我脫離我的勁敵和那些恨我的人，因為他們比我強盛。</a:t>
            </a:r>
            <a:r>
              <a:rPr kumimoji="0" lang="en-US" altLang="zh-TW" sz="4300" b="1" i="0" u="none" strike="noStrike" kern="1200" cap="none" spc="0" normalizeH="0" baseline="30000" noProof="0" dirty="0">
                <a:ln>
                  <a:noFill/>
                </a:ln>
                <a:solidFill>
                  <a:srgbClr val="000000"/>
                </a:solidFill>
                <a:effectLst/>
                <a:uLnTx/>
                <a:uFillTx/>
                <a:latin typeface="system-ui"/>
                <a:ea typeface="DFKai-SB" panose="03000509000000000000" pitchFamily="65" charset="-120"/>
                <a:cs typeface="+mn-cs"/>
              </a:rPr>
              <a:t>18</a:t>
            </a:r>
            <a:r>
              <a:rPr kumimoji="0" lang="zh-TW" altLang="en-US" sz="43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我遭遇災難的日子，他們來攻擊我；但耶和華是我的倚靠。</a:t>
            </a:r>
            <a:r>
              <a:rPr kumimoji="0" lang="en-US" altLang="zh-TW" sz="4300" b="1" i="0" u="none" strike="noStrike" kern="1200" cap="none" spc="0" normalizeH="0" baseline="30000" noProof="0" dirty="0">
                <a:ln>
                  <a:noFill/>
                </a:ln>
                <a:solidFill>
                  <a:srgbClr val="000000"/>
                </a:solidFill>
                <a:effectLst/>
                <a:uLnTx/>
                <a:uFillTx/>
                <a:latin typeface="system-ui"/>
                <a:ea typeface="DFKai-SB" panose="03000509000000000000" pitchFamily="65" charset="-120"/>
                <a:cs typeface="+mn-cs"/>
              </a:rPr>
              <a:t>19</a:t>
            </a:r>
            <a:r>
              <a:rPr kumimoji="0" lang="zh-TW" altLang="en-US" sz="43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他又領我到寬闊之處；他救拔我，因他喜悅我。</a:t>
            </a:r>
          </a:p>
        </p:txBody>
      </p:sp>
      <p:pic>
        <p:nvPicPr>
          <p:cNvPr id="8" name="Picture 2">
            <a:extLst>
              <a:ext uri="{FF2B5EF4-FFF2-40B4-BE49-F238E27FC236}">
                <a16:creationId xmlns:a16="http://schemas.microsoft.com/office/drawing/2014/main" id="{5A0BC2D1-309F-B9EE-E948-A06650F3C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524" y="203572"/>
            <a:ext cx="5205409" cy="631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17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EC908-1123-81BA-D07D-1E041D2638B3}"/>
              </a:ext>
            </a:extLst>
          </p:cNvPr>
          <p:cNvSpPr>
            <a:spLocks noGrp="1"/>
          </p:cNvSpPr>
          <p:nvPr>
            <p:ph idx="1"/>
          </p:nvPr>
        </p:nvSpPr>
        <p:spPr>
          <a:xfrm>
            <a:off x="337995" y="274639"/>
            <a:ext cx="11757433" cy="6415872"/>
          </a:xfrm>
        </p:spPr>
        <p:txBody>
          <a:bodyPr>
            <a:normAutofit fontScale="85000" lnSpcReduction="20000"/>
          </a:bodyPr>
          <a:lstStyle/>
          <a:p>
            <a:pPr marL="0" indent="0">
              <a:buNone/>
            </a:pPr>
            <a:r>
              <a:rPr lang="zh-CN" altLang="en-US" dirty="0"/>
              <a:t>在長達</a:t>
            </a:r>
            <a:r>
              <a:rPr lang="en-US" altLang="zh-CN" dirty="0"/>
              <a:t>17</a:t>
            </a:r>
            <a:r>
              <a:rPr lang="zh-CN" altLang="en-US" dirty="0"/>
              <a:t>天中的時間裡，人們</a:t>
            </a:r>
            <a:endParaRPr lang="en-US" altLang="zh-CN" dirty="0"/>
          </a:p>
          <a:p>
            <a:pPr marL="0" indent="0">
              <a:buNone/>
            </a:pPr>
            <a:r>
              <a:rPr lang="zh-CN" altLang="en-US" dirty="0"/>
              <a:t>使用了各種營救方法，但都失</a:t>
            </a:r>
            <a:endParaRPr lang="en-US" altLang="zh-CN" dirty="0"/>
          </a:p>
          <a:p>
            <a:pPr marL="0" indent="0">
              <a:buNone/>
            </a:pPr>
            <a:r>
              <a:rPr lang="zh-CN" altLang="en-US" dirty="0"/>
              <a:t>敗了。礦</a:t>
            </a:r>
            <a:r>
              <a:rPr lang="zh-TW" altLang="en-US" dirty="0"/>
              <a:t>坑</a:t>
            </a:r>
            <a:r>
              <a:rPr lang="zh-CN" altLang="en-US" dirty="0"/>
              <a:t>中的食物只夠工人</a:t>
            </a:r>
            <a:endParaRPr lang="en-US" altLang="zh-CN" dirty="0"/>
          </a:p>
          <a:p>
            <a:pPr marL="0" indent="0">
              <a:buNone/>
            </a:pPr>
            <a:r>
              <a:rPr lang="zh-CN" altLang="en-US" dirty="0"/>
              <a:t>們吃三天。現實極其殘酷 </a:t>
            </a:r>
            <a:r>
              <a:rPr lang="en-US" altLang="zh-CN" dirty="0"/>
              <a:t>—— </a:t>
            </a:r>
            <a:r>
              <a:rPr lang="zh-CN" altLang="en-US" dirty="0"/>
              <a:t>他</a:t>
            </a:r>
            <a:endParaRPr lang="en-US" altLang="zh-CN" dirty="0"/>
          </a:p>
          <a:p>
            <a:pPr marL="0" indent="0">
              <a:buNone/>
            </a:pPr>
            <a:r>
              <a:rPr lang="zh-CN" altLang="en-US" dirty="0"/>
              <a:t>們很可能已經被活活餓死了。</a:t>
            </a:r>
            <a:endParaRPr lang="en-US" altLang="zh-CN" dirty="0"/>
          </a:p>
          <a:p>
            <a:pPr marL="0" indent="0">
              <a:buNone/>
            </a:pPr>
            <a:endParaRPr lang="en-US" altLang="zh-CN" sz="1500" dirty="0"/>
          </a:p>
          <a:p>
            <a:pPr marL="0" indent="0">
              <a:buNone/>
            </a:pPr>
            <a:r>
              <a:rPr lang="zh-CN" altLang="en-US" dirty="0"/>
              <a:t>礦工們不斷的禱告，祈求神跡發生。</a:t>
            </a:r>
            <a:r>
              <a:rPr lang="zh-TW" altLang="en-US" dirty="0"/>
              <a:t>從來不禱告的人也跟著禱告。</a:t>
            </a:r>
            <a:endParaRPr lang="en-US" altLang="zh-TW" dirty="0"/>
          </a:p>
          <a:p>
            <a:pPr marL="0" indent="0">
              <a:buNone/>
            </a:pPr>
            <a:endParaRPr lang="en-US" altLang="zh-TW" sz="1500" dirty="0"/>
          </a:p>
          <a:p>
            <a:pPr marL="0" indent="0">
              <a:buNone/>
            </a:pPr>
            <a:r>
              <a:rPr lang="zh-CN" altLang="en-US" dirty="0"/>
              <a:t>這些礦工創造了一個奇跡 </a:t>
            </a:r>
            <a:r>
              <a:rPr lang="en-US" altLang="zh-CN" dirty="0"/>
              <a:t>—— </a:t>
            </a:r>
            <a:r>
              <a:rPr lang="zh-CN" altLang="en-US" u="sng" dirty="0"/>
              <a:t>被困井下</a:t>
            </a:r>
            <a:r>
              <a:rPr lang="en-US" altLang="zh-CN" u="sng" dirty="0"/>
              <a:t>69</a:t>
            </a:r>
            <a:r>
              <a:rPr lang="zh-CN" altLang="en-US" u="sng" dirty="0"/>
              <a:t>天，依然生還</a:t>
            </a:r>
            <a:r>
              <a:rPr lang="zh-CN" altLang="en-US" dirty="0"/>
              <a:t>。當時，全球共有十億多人觀看了這場大營救的電視直播。被困礦工、他們的家人、智利人民以及整個世界都在為他們歡呼，一起慶祝這個奇妙的勝利。</a:t>
            </a:r>
          </a:p>
          <a:p>
            <a:endParaRPr lang="en-US" dirty="0"/>
          </a:p>
        </p:txBody>
      </p:sp>
      <p:pic>
        <p:nvPicPr>
          <p:cNvPr id="7" name="Picture 6">
            <a:extLst>
              <a:ext uri="{FF2B5EF4-FFF2-40B4-BE49-F238E27FC236}">
                <a16:creationId xmlns:a16="http://schemas.microsoft.com/office/drawing/2014/main" id="{78979E20-5EEA-050C-0D34-DE3A1FF7F710}"/>
              </a:ext>
            </a:extLst>
          </p:cNvPr>
          <p:cNvPicPr>
            <a:picLocks noChangeAspect="1"/>
          </p:cNvPicPr>
          <p:nvPr/>
        </p:nvPicPr>
        <p:blipFill rotWithShape="1">
          <a:blip r:embed="rId2"/>
          <a:srcRect l="18639" t="7657" r="19430" b="15676"/>
          <a:stretch/>
        </p:blipFill>
        <p:spPr>
          <a:xfrm>
            <a:off x="7489439" y="54321"/>
            <a:ext cx="4524509" cy="3150606"/>
          </a:xfrm>
          <a:prstGeom prst="rect">
            <a:avLst/>
          </a:prstGeom>
        </p:spPr>
      </p:pic>
    </p:spTree>
    <p:extLst>
      <p:ext uri="{BB962C8B-B14F-4D97-AF65-F5344CB8AC3E}">
        <p14:creationId xmlns:p14="http://schemas.microsoft.com/office/powerpoint/2010/main" val="420279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AD8AF7-7937-FD57-9051-12CE85A5F643}"/>
              </a:ext>
            </a:extLst>
          </p:cNvPr>
          <p:cNvSpPr>
            <a:spLocks noGrp="1"/>
          </p:cNvSpPr>
          <p:nvPr>
            <p:ph idx="1"/>
          </p:nvPr>
        </p:nvSpPr>
        <p:spPr>
          <a:xfrm>
            <a:off x="226339" y="244444"/>
            <a:ext cx="11751398" cy="6427960"/>
          </a:xfrm>
        </p:spPr>
        <p:txBody>
          <a:bodyPr>
            <a:normAutofit fontScale="85000" lnSpcReduction="20000"/>
          </a:bodyPr>
          <a:lstStyle/>
          <a:p>
            <a:pPr marL="0" indent="0">
              <a:lnSpc>
                <a:spcPct val="120000"/>
              </a:lnSpc>
              <a:spcBef>
                <a:spcPts val="0"/>
              </a:spcBef>
              <a:buNone/>
            </a:pPr>
            <a:r>
              <a:rPr lang="zh-TW" altLang="en-US" dirty="0"/>
              <a:t>陳倩明</a:t>
            </a:r>
            <a:r>
              <a:rPr lang="en-US" altLang="zh-TW" dirty="0"/>
              <a:t>:</a:t>
            </a:r>
            <a:r>
              <a:rPr lang="zh-TW" altLang="en-US" dirty="0"/>
              <a:t> 當詩人在急難中，他的反應就是呼求上帝，上帝就賜下幫助，救拔了他，放在廣闊之地。</a:t>
            </a:r>
            <a:endParaRPr lang="en-US" altLang="zh-TW" dirty="0"/>
          </a:p>
          <a:p>
            <a:pPr marL="0" indent="0">
              <a:lnSpc>
                <a:spcPct val="120000"/>
              </a:lnSpc>
              <a:spcBef>
                <a:spcPts val="0"/>
              </a:spcBef>
              <a:buNone/>
            </a:pPr>
            <a:endParaRPr lang="en-US" altLang="zh-TW" sz="1500" dirty="0"/>
          </a:p>
          <a:p>
            <a:pPr marL="0" indent="0">
              <a:lnSpc>
                <a:spcPct val="120000"/>
              </a:lnSpc>
              <a:spcBef>
                <a:spcPts val="0"/>
              </a:spcBef>
              <a:buNone/>
            </a:pPr>
            <a:r>
              <a:rPr lang="zh-TW" altLang="en-US" dirty="0"/>
              <a:t>廣闊可以指是一個自由安全，舒適富裕，掙脫困鎖的地方；</a:t>
            </a:r>
            <a:endParaRPr lang="en-US" altLang="zh-TW" dirty="0"/>
          </a:p>
          <a:p>
            <a:pPr marL="0" indent="0">
              <a:lnSpc>
                <a:spcPct val="120000"/>
              </a:lnSpc>
              <a:spcBef>
                <a:spcPts val="0"/>
              </a:spcBef>
              <a:buNone/>
            </a:pPr>
            <a:endParaRPr lang="en-US" altLang="zh-TW" sz="1400" dirty="0"/>
          </a:p>
          <a:p>
            <a:pPr marL="0" indent="0">
              <a:lnSpc>
                <a:spcPct val="120000"/>
              </a:lnSpc>
              <a:spcBef>
                <a:spcPts val="0"/>
              </a:spcBef>
              <a:buNone/>
            </a:pPr>
            <a:r>
              <a:rPr lang="zh-TW" altLang="en-US" dirty="0"/>
              <a:t>也可以是一個心靈得以安舒，穩妥不再害怕的心境。</a:t>
            </a:r>
            <a:endParaRPr lang="en-US" altLang="zh-TW" dirty="0"/>
          </a:p>
          <a:p>
            <a:pPr marL="0" indent="0">
              <a:lnSpc>
                <a:spcPct val="120000"/>
              </a:lnSpc>
              <a:spcBef>
                <a:spcPts val="0"/>
              </a:spcBef>
              <a:buNone/>
            </a:pPr>
            <a:endParaRPr lang="en-US" dirty="0"/>
          </a:p>
          <a:p>
            <a:pPr marL="0" indent="0">
              <a:lnSpc>
                <a:spcPct val="120000"/>
              </a:lnSpc>
              <a:spcBef>
                <a:spcPts val="0"/>
              </a:spcBef>
              <a:buNone/>
            </a:pPr>
            <a:r>
              <a:rPr lang="zh-TW" altLang="en-US" dirty="0"/>
              <a:t>雨果說</a:t>
            </a:r>
            <a:r>
              <a:rPr lang="en-US" altLang="zh-TW" dirty="0"/>
              <a:t>:“</a:t>
            </a:r>
            <a:r>
              <a:rPr lang="zh-TW" altLang="en-US" dirty="0"/>
              <a:t>世界上最寬闊的是海洋</a:t>
            </a:r>
            <a:r>
              <a:rPr lang="en-US" altLang="zh-TW" dirty="0"/>
              <a:t>,</a:t>
            </a:r>
            <a:r>
              <a:rPr lang="zh-TW" altLang="en-US" dirty="0"/>
              <a:t>比海洋更寬闊的是天空</a:t>
            </a:r>
            <a:r>
              <a:rPr lang="en-US" altLang="zh-TW" dirty="0"/>
              <a:t>,</a:t>
            </a:r>
            <a:r>
              <a:rPr lang="zh-TW" altLang="en-US" dirty="0"/>
              <a:t>比天空更寬闊的是人的心靈。”</a:t>
            </a:r>
            <a:endParaRPr lang="en-US" altLang="zh-TW" dirty="0"/>
          </a:p>
          <a:p>
            <a:pPr marL="0" indent="0">
              <a:lnSpc>
                <a:spcPct val="120000"/>
              </a:lnSpc>
              <a:spcBef>
                <a:spcPts val="0"/>
              </a:spcBef>
              <a:buNone/>
            </a:pPr>
            <a:endParaRPr lang="en-US" altLang="zh-TW" sz="1400" dirty="0"/>
          </a:p>
          <a:p>
            <a:pPr marL="0" indent="0">
              <a:lnSpc>
                <a:spcPct val="120000"/>
              </a:lnSpc>
              <a:spcBef>
                <a:spcPts val="0"/>
              </a:spcBef>
              <a:buNone/>
            </a:pPr>
            <a:r>
              <a:rPr lang="zh-TW" altLang="en-US" dirty="0"/>
              <a:t>一個人想要獲得真正的幸福和終身的快樂</a:t>
            </a:r>
            <a:r>
              <a:rPr lang="en-US" altLang="zh-TW" dirty="0"/>
              <a:t>,</a:t>
            </a:r>
            <a:r>
              <a:rPr lang="zh-TW" altLang="en-US" dirty="0"/>
              <a:t>就應該選擇積極且正確的包容心態。</a:t>
            </a:r>
          </a:p>
          <a:p>
            <a:pPr marL="0" indent="0">
              <a:buNone/>
            </a:pPr>
            <a:endParaRPr lang="en-US" dirty="0"/>
          </a:p>
        </p:txBody>
      </p:sp>
    </p:spTree>
    <p:extLst>
      <p:ext uri="{BB962C8B-B14F-4D97-AF65-F5344CB8AC3E}">
        <p14:creationId xmlns:p14="http://schemas.microsoft.com/office/powerpoint/2010/main" val="1365162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E0322-AF95-2C92-975F-035B4D0246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3F290A-A61B-7F71-7753-4E81332422D4}"/>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032BA901-0C74-0A08-5432-9B5DC958752A}"/>
              </a:ext>
            </a:extLst>
          </p:cNvPr>
          <p:cNvPicPr>
            <a:picLocks noChangeAspect="1"/>
          </p:cNvPicPr>
          <p:nvPr/>
        </p:nvPicPr>
        <p:blipFill rotWithShape="1">
          <a:blip r:embed="rId2"/>
          <a:srcRect l="46559" t="5808" r="7401" b="6666"/>
          <a:stretch/>
        </p:blipFill>
        <p:spPr>
          <a:xfrm>
            <a:off x="5767058" y="-1"/>
            <a:ext cx="6397782" cy="6841499"/>
          </a:xfrm>
          <a:prstGeom prst="rect">
            <a:avLst/>
          </a:prstGeom>
        </p:spPr>
      </p:pic>
      <p:pic>
        <p:nvPicPr>
          <p:cNvPr id="10" name="Picture 9">
            <a:extLst>
              <a:ext uri="{FF2B5EF4-FFF2-40B4-BE49-F238E27FC236}">
                <a16:creationId xmlns:a16="http://schemas.microsoft.com/office/drawing/2014/main" id="{F0B5145B-2CD6-62A5-091C-E0D5200A2C50}"/>
              </a:ext>
            </a:extLst>
          </p:cNvPr>
          <p:cNvPicPr>
            <a:picLocks noChangeAspect="1"/>
          </p:cNvPicPr>
          <p:nvPr/>
        </p:nvPicPr>
        <p:blipFill rotWithShape="1">
          <a:blip r:embed="rId3"/>
          <a:srcRect l="23168" t="28647" r="37475" b="21716"/>
          <a:stretch/>
        </p:blipFill>
        <p:spPr>
          <a:xfrm>
            <a:off x="27161" y="2381147"/>
            <a:ext cx="6246892" cy="4431758"/>
          </a:xfrm>
          <a:prstGeom prst="rect">
            <a:avLst/>
          </a:prstGeom>
        </p:spPr>
      </p:pic>
      <p:sp>
        <p:nvSpPr>
          <p:cNvPr id="11" name="Oval 10">
            <a:extLst>
              <a:ext uri="{FF2B5EF4-FFF2-40B4-BE49-F238E27FC236}">
                <a16:creationId xmlns:a16="http://schemas.microsoft.com/office/drawing/2014/main" id="{66948DDF-AF00-DB04-9358-2A15A0F600FA}"/>
              </a:ext>
            </a:extLst>
          </p:cNvPr>
          <p:cNvSpPr/>
          <p:nvPr/>
        </p:nvSpPr>
        <p:spPr>
          <a:xfrm>
            <a:off x="2743200" y="3892990"/>
            <a:ext cx="995882" cy="11135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EF175EDD-A6AD-BF49-F7CC-7B0031CD2E64}"/>
              </a:ext>
            </a:extLst>
          </p:cNvPr>
          <p:cNvPicPr>
            <a:picLocks noChangeAspect="1"/>
          </p:cNvPicPr>
          <p:nvPr/>
        </p:nvPicPr>
        <p:blipFill rotWithShape="1">
          <a:blip r:embed="rId4"/>
          <a:srcRect l="34753" t="34005" r="11113" b="35050"/>
          <a:stretch/>
        </p:blipFill>
        <p:spPr>
          <a:xfrm>
            <a:off x="27160" y="304192"/>
            <a:ext cx="5954473" cy="1914703"/>
          </a:xfrm>
          <a:prstGeom prst="rect">
            <a:avLst/>
          </a:prstGeom>
        </p:spPr>
      </p:pic>
    </p:spTree>
    <p:extLst>
      <p:ext uri="{BB962C8B-B14F-4D97-AF65-F5344CB8AC3E}">
        <p14:creationId xmlns:p14="http://schemas.microsoft.com/office/powerpoint/2010/main" val="2537517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7168-B710-FFB9-C2CE-DF865AE9CB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06B03A-AC0F-029F-2670-4FD9375F224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4DA39D4-E63C-B8A1-F472-34E7090358EE}"/>
              </a:ext>
            </a:extLst>
          </p:cNvPr>
          <p:cNvPicPr>
            <a:picLocks noChangeAspect="1"/>
          </p:cNvPicPr>
          <p:nvPr/>
        </p:nvPicPr>
        <p:blipFill rotWithShape="1">
          <a:blip r:embed="rId2"/>
          <a:srcRect l="28143" t="13729" r="3465" b="14323"/>
          <a:stretch/>
        </p:blipFill>
        <p:spPr>
          <a:xfrm>
            <a:off x="325925" y="46880"/>
            <a:ext cx="11443581" cy="6771717"/>
          </a:xfrm>
          <a:prstGeom prst="rect">
            <a:avLst/>
          </a:prstGeom>
        </p:spPr>
      </p:pic>
    </p:spTree>
    <p:extLst>
      <p:ext uri="{BB962C8B-B14F-4D97-AF65-F5344CB8AC3E}">
        <p14:creationId xmlns:p14="http://schemas.microsoft.com/office/powerpoint/2010/main" val="381168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1710-9A2C-DBDD-0E30-F167C3478653}"/>
              </a:ext>
            </a:extLst>
          </p:cNvPr>
          <p:cNvSpPr>
            <a:spLocks noGrp="1"/>
          </p:cNvSpPr>
          <p:nvPr>
            <p:ph type="title"/>
          </p:nvPr>
        </p:nvSpPr>
        <p:spPr/>
        <p:txBody>
          <a:bodyPr/>
          <a:lstStyle/>
          <a:p>
            <a:r>
              <a:rPr lang="zh-CN" altLang="en-US" dirty="0"/>
              <a:t>“寬闊之處”是神為我們預備的</a:t>
            </a:r>
            <a:endParaRPr lang="en-US" dirty="0"/>
          </a:p>
        </p:txBody>
      </p:sp>
      <p:sp>
        <p:nvSpPr>
          <p:cNvPr id="3" name="Content Placeholder 2">
            <a:extLst>
              <a:ext uri="{FF2B5EF4-FFF2-40B4-BE49-F238E27FC236}">
                <a16:creationId xmlns:a16="http://schemas.microsoft.com/office/drawing/2014/main" id="{F302B592-E01C-D49E-EFE9-FAE74A16AB98}"/>
              </a:ext>
            </a:extLst>
          </p:cNvPr>
          <p:cNvSpPr>
            <a:spLocks noGrp="1"/>
          </p:cNvSpPr>
          <p:nvPr>
            <p:ph idx="1"/>
          </p:nvPr>
        </p:nvSpPr>
        <p:spPr>
          <a:xfrm>
            <a:off x="461727" y="1573046"/>
            <a:ext cx="11328902" cy="5135572"/>
          </a:xfrm>
        </p:spPr>
        <p:txBody>
          <a:bodyPr>
            <a:normAutofit fontScale="85000" lnSpcReduction="20000"/>
          </a:bodyPr>
          <a:lstStyle/>
          <a:p>
            <a:pPr marL="0" indent="0">
              <a:lnSpc>
                <a:spcPct val="120000"/>
              </a:lnSpc>
              <a:spcBef>
                <a:spcPts val="0"/>
              </a:spcBef>
              <a:buNone/>
            </a:pPr>
            <a:r>
              <a:rPr lang="zh-CN" altLang="en-US" dirty="0"/>
              <a:t>“寬闊之處”是神為我們預備的，在那裡我們就像有信心的以撒，</a:t>
            </a:r>
            <a:r>
              <a:rPr lang="zh-CN" altLang="en-US" u="sng" dirty="0"/>
              <a:t>挖井得活水，耕地得百倍</a:t>
            </a:r>
            <a:r>
              <a:rPr lang="zh-CN" altLang="en-US" dirty="0"/>
              <a:t>，叫人明明看見神與我們同在。</a:t>
            </a:r>
            <a:endParaRPr lang="en-US" altLang="zh-CN" dirty="0"/>
          </a:p>
          <a:p>
            <a:pPr marL="0" indent="0">
              <a:lnSpc>
                <a:spcPct val="120000"/>
              </a:lnSpc>
              <a:spcBef>
                <a:spcPts val="0"/>
              </a:spcBef>
              <a:buNone/>
            </a:pPr>
            <a:endParaRPr lang="en-US" altLang="zh-CN" sz="1400" dirty="0"/>
          </a:p>
          <a:p>
            <a:pPr marL="0" indent="0">
              <a:lnSpc>
                <a:spcPct val="120000"/>
              </a:lnSpc>
              <a:spcBef>
                <a:spcPts val="0"/>
              </a:spcBef>
              <a:buNone/>
            </a:pPr>
            <a:endParaRPr lang="en-US" altLang="zh-CN" sz="1400" dirty="0"/>
          </a:p>
          <a:p>
            <a:pPr marL="0" indent="0">
              <a:lnSpc>
                <a:spcPct val="120000"/>
              </a:lnSpc>
              <a:spcBef>
                <a:spcPts val="0"/>
              </a:spcBef>
              <a:buNone/>
            </a:pPr>
            <a:r>
              <a:rPr lang="zh-TW" altLang="en-US" dirty="0"/>
              <a:t>創世記</a:t>
            </a:r>
            <a:r>
              <a:rPr lang="en-US" altLang="zh-TW" dirty="0"/>
              <a:t>26:12 </a:t>
            </a:r>
            <a:r>
              <a:rPr lang="zh-TW" altLang="en-US" dirty="0"/>
              <a:t>以撒在那地耕種，那一年有百倍的收成。耶和華賜福給他，</a:t>
            </a:r>
            <a:r>
              <a:rPr lang="en-US" altLang="zh-TW" dirty="0"/>
              <a:t>13 </a:t>
            </a:r>
            <a:r>
              <a:rPr lang="zh-TW" altLang="en-US" dirty="0"/>
              <a:t>他就昌大，日增月盛，成了大富戶。</a:t>
            </a:r>
            <a:r>
              <a:rPr lang="en-US" altLang="zh-TW" dirty="0"/>
              <a:t>14 </a:t>
            </a:r>
            <a:r>
              <a:rPr lang="zh-TW" altLang="en-US" dirty="0"/>
              <a:t>他有羊群牛群，又有許多僕人，非利士人就嫉妒他。</a:t>
            </a:r>
            <a:r>
              <a:rPr lang="en-US" altLang="zh-TW" dirty="0"/>
              <a:t>15 </a:t>
            </a:r>
            <a:r>
              <a:rPr lang="zh-TW" altLang="en-US" dirty="0"/>
              <a:t>當他父親亞伯拉罕在世的日子，他父親的僕人所挖的井，非利士人全都塞住，填滿了土。</a:t>
            </a:r>
          </a:p>
          <a:p>
            <a:endParaRPr lang="en-US" altLang="zh-CN" dirty="0"/>
          </a:p>
        </p:txBody>
      </p:sp>
    </p:spTree>
    <p:extLst>
      <p:ext uri="{BB962C8B-B14F-4D97-AF65-F5344CB8AC3E}">
        <p14:creationId xmlns:p14="http://schemas.microsoft.com/office/powerpoint/2010/main" val="3699788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99E0C-0B3A-2DD4-821C-03BCDAEDD760}"/>
              </a:ext>
            </a:extLst>
          </p:cNvPr>
          <p:cNvSpPr>
            <a:spLocks noGrp="1"/>
          </p:cNvSpPr>
          <p:nvPr>
            <p:ph idx="1"/>
          </p:nvPr>
        </p:nvSpPr>
        <p:spPr>
          <a:xfrm>
            <a:off x="344031" y="262550"/>
            <a:ext cx="11525061" cy="6595450"/>
          </a:xfrm>
        </p:spPr>
        <p:txBody>
          <a:bodyPr>
            <a:normAutofit fontScale="85000" lnSpcReduction="20000"/>
          </a:bodyPr>
          <a:lstStyle/>
          <a:p>
            <a:pPr marL="0" indent="0">
              <a:lnSpc>
                <a:spcPct val="120000"/>
              </a:lnSpc>
              <a:spcBef>
                <a:spcPts val="0"/>
              </a:spcBef>
              <a:buNone/>
            </a:pPr>
            <a:r>
              <a:rPr lang="zh-TW" altLang="en-US" dirty="0"/>
              <a:t>創世記</a:t>
            </a:r>
            <a:r>
              <a:rPr lang="en-US" altLang="zh-TW" dirty="0"/>
              <a:t>26:17 </a:t>
            </a:r>
            <a:r>
              <a:rPr lang="zh-TW" altLang="en-US" dirty="0"/>
              <a:t>以撒就離開那裡，在基拉耳谷支搭帳棚，住在那裡。</a:t>
            </a:r>
            <a:r>
              <a:rPr lang="en-US" altLang="zh-TW" dirty="0"/>
              <a:t>18 </a:t>
            </a:r>
            <a:r>
              <a:rPr lang="zh-TW" altLang="en-US" dirty="0"/>
              <a:t>當他父親亞伯拉罕在世之日所挖的水井因非利士人在亞伯拉罕死後塞住了，以撒就重新挖出來，仍照他父親所叫的叫那些井的名字。</a:t>
            </a:r>
            <a:endParaRPr lang="en-US" altLang="zh-TW" dirty="0"/>
          </a:p>
          <a:p>
            <a:pPr marL="0" indent="0">
              <a:lnSpc>
                <a:spcPct val="120000"/>
              </a:lnSpc>
              <a:spcBef>
                <a:spcPts val="0"/>
              </a:spcBef>
              <a:buNone/>
            </a:pPr>
            <a:endParaRPr lang="zh-TW" altLang="en-US" sz="1400" dirty="0"/>
          </a:p>
          <a:p>
            <a:pPr marL="0" indent="0">
              <a:lnSpc>
                <a:spcPct val="120000"/>
              </a:lnSpc>
              <a:spcBef>
                <a:spcPts val="0"/>
              </a:spcBef>
              <a:buNone/>
            </a:pPr>
            <a:r>
              <a:rPr lang="en-US" altLang="zh-TW" dirty="0"/>
              <a:t>19 </a:t>
            </a:r>
            <a:r>
              <a:rPr lang="zh-TW" altLang="en-US" dirty="0"/>
              <a:t>以撒的僕人在谷中挖井，便得了一口活水井。</a:t>
            </a:r>
            <a:r>
              <a:rPr lang="en-US" altLang="zh-TW" dirty="0"/>
              <a:t>20 </a:t>
            </a:r>
            <a:r>
              <a:rPr lang="zh-TW" altLang="en-US" dirty="0"/>
              <a:t>基拉耳的牧人與以撒的牧人爭競，說：這水是我們的。以撒就給那井起名叫埃色</a:t>
            </a:r>
            <a:r>
              <a:rPr lang="en-US" altLang="zh-TW" dirty="0"/>
              <a:t>【</a:t>
            </a:r>
            <a:r>
              <a:rPr lang="zh-TW" altLang="en-US" dirty="0"/>
              <a:t>就是相爭的意思</a:t>
            </a:r>
            <a:r>
              <a:rPr lang="en-US" altLang="zh-TW" dirty="0"/>
              <a:t>】</a:t>
            </a:r>
            <a:r>
              <a:rPr lang="zh-TW" altLang="en-US" dirty="0"/>
              <a:t>，因為他們和他相爭。</a:t>
            </a:r>
            <a:endParaRPr lang="en-US" altLang="zh-TW" dirty="0"/>
          </a:p>
          <a:p>
            <a:pPr marL="0" indent="0">
              <a:lnSpc>
                <a:spcPct val="120000"/>
              </a:lnSpc>
              <a:spcBef>
                <a:spcPts val="0"/>
              </a:spcBef>
              <a:buNone/>
            </a:pPr>
            <a:endParaRPr lang="zh-TW" altLang="en-US" sz="1500" dirty="0"/>
          </a:p>
          <a:p>
            <a:pPr marL="0" indent="0">
              <a:lnSpc>
                <a:spcPct val="120000"/>
              </a:lnSpc>
              <a:spcBef>
                <a:spcPts val="0"/>
              </a:spcBef>
              <a:buNone/>
            </a:pPr>
            <a:r>
              <a:rPr lang="en-US" altLang="zh-TW" dirty="0"/>
              <a:t>21 </a:t>
            </a:r>
            <a:r>
              <a:rPr lang="zh-TW" altLang="en-US" dirty="0"/>
              <a:t>以撒的僕人又挖了一口井，他們又為這井爭競，因此以撒給這井起名叫西提拿</a:t>
            </a:r>
            <a:r>
              <a:rPr lang="en-US" altLang="zh-TW" dirty="0"/>
              <a:t>【</a:t>
            </a:r>
            <a:r>
              <a:rPr lang="zh-TW" altLang="en-US" dirty="0"/>
              <a:t>就是為敵的意思</a:t>
            </a:r>
            <a:r>
              <a:rPr lang="en-US" altLang="zh-TW" dirty="0"/>
              <a:t>】</a:t>
            </a:r>
            <a:r>
              <a:rPr lang="zh-TW" altLang="en-US" dirty="0"/>
              <a:t>。</a:t>
            </a:r>
            <a:endParaRPr lang="en-US" altLang="zh-TW" dirty="0"/>
          </a:p>
        </p:txBody>
      </p:sp>
    </p:spTree>
    <p:extLst>
      <p:ext uri="{BB962C8B-B14F-4D97-AF65-F5344CB8AC3E}">
        <p14:creationId xmlns:p14="http://schemas.microsoft.com/office/powerpoint/2010/main" val="3748161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2EDD-9586-5E4E-15AA-181BE6F8E1B8}"/>
              </a:ext>
            </a:extLst>
          </p:cNvPr>
          <p:cNvSpPr>
            <a:spLocks noGrp="1"/>
          </p:cNvSpPr>
          <p:nvPr>
            <p:ph type="title"/>
          </p:nvPr>
        </p:nvSpPr>
        <p:spPr>
          <a:xfrm>
            <a:off x="211244" y="137876"/>
            <a:ext cx="11648792" cy="766510"/>
          </a:xfrm>
        </p:spPr>
        <p:txBody>
          <a:bodyPr>
            <a:normAutofit fontScale="90000"/>
          </a:bodyPr>
          <a:lstStyle/>
          <a:p>
            <a:r>
              <a:rPr lang="zh-TW" altLang="en-US" dirty="0"/>
              <a:t>活水基督教會 </a:t>
            </a:r>
            <a:r>
              <a:rPr lang="en-US" altLang="zh-TW" dirty="0"/>
              <a:t>– </a:t>
            </a:r>
            <a:r>
              <a:rPr lang="zh-TW" altLang="en-US" dirty="0"/>
              <a:t>進入昌盛之地</a:t>
            </a:r>
            <a:endParaRPr lang="en-US" dirty="0"/>
          </a:p>
        </p:txBody>
      </p:sp>
      <p:sp>
        <p:nvSpPr>
          <p:cNvPr id="3" name="Content Placeholder 2">
            <a:extLst>
              <a:ext uri="{FF2B5EF4-FFF2-40B4-BE49-F238E27FC236}">
                <a16:creationId xmlns:a16="http://schemas.microsoft.com/office/drawing/2014/main" id="{55D9E82D-02E2-8334-5037-3CD43EFCE007}"/>
              </a:ext>
            </a:extLst>
          </p:cNvPr>
          <p:cNvSpPr>
            <a:spLocks noGrp="1"/>
          </p:cNvSpPr>
          <p:nvPr>
            <p:ph idx="1"/>
          </p:nvPr>
        </p:nvSpPr>
        <p:spPr>
          <a:xfrm>
            <a:off x="292731" y="1296137"/>
            <a:ext cx="11648792" cy="5430588"/>
          </a:xfrm>
        </p:spPr>
        <p:txBody>
          <a:bodyPr>
            <a:normAutofit fontScale="85000" lnSpcReduction="10000"/>
          </a:bodyPr>
          <a:lstStyle/>
          <a:p>
            <a:pPr marL="0" indent="0">
              <a:buNone/>
            </a:pPr>
            <a:r>
              <a:rPr lang="en-US" altLang="zh-TW" dirty="0"/>
              <a:t>22 </a:t>
            </a:r>
            <a:r>
              <a:rPr lang="zh-TW" altLang="en-US" dirty="0"/>
              <a:t>以撒離開那裡，又挖了一口井，他們不為這井爭競了，他就給那井起名叫利河伯</a:t>
            </a:r>
            <a:r>
              <a:rPr lang="en-US" altLang="zh-TW" dirty="0"/>
              <a:t>【</a:t>
            </a:r>
            <a:r>
              <a:rPr lang="zh-TW" altLang="en-US" dirty="0"/>
              <a:t>就是寬闊的意思</a:t>
            </a:r>
            <a:r>
              <a:rPr lang="en-US" altLang="zh-TW" dirty="0"/>
              <a:t>】</a:t>
            </a:r>
            <a:r>
              <a:rPr lang="zh-TW" altLang="en-US" dirty="0"/>
              <a:t>。他說：耶和華現在給我們寬闊之地，我們必在這地昌盛。</a:t>
            </a:r>
            <a:endParaRPr lang="en-US" altLang="zh-TW" dirty="0"/>
          </a:p>
          <a:p>
            <a:pPr marL="0" indent="0">
              <a:buNone/>
            </a:pPr>
            <a:endParaRPr lang="en-US" altLang="zh-TW" sz="1400" dirty="0"/>
          </a:p>
          <a:p>
            <a:pPr marL="0" indent="0">
              <a:buNone/>
            </a:pPr>
            <a:r>
              <a:rPr lang="zh-TW" altLang="en-US" dirty="0"/>
              <a:t>一個健康的教會五項指標</a:t>
            </a:r>
            <a:r>
              <a:rPr lang="en-US" altLang="zh-TW" dirty="0"/>
              <a:t>: </a:t>
            </a:r>
            <a:r>
              <a:rPr lang="zh-TW" altLang="en-US" dirty="0"/>
              <a:t>華理克牧師</a:t>
            </a:r>
            <a:r>
              <a:rPr lang="en-US" altLang="zh-TW" dirty="0"/>
              <a:t>Warren</a:t>
            </a:r>
            <a:r>
              <a:rPr lang="zh-TW" altLang="en-US" dirty="0"/>
              <a:t>認為的健康是一種平衡的發展，如果教會在這五項指標下是平衡發展，教會就愈趨健康</a:t>
            </a:r>
            <a:r>
              <a:rPr lang="en-US" altLang="zh-TW" dirty="0"/>
              <a:t>:</a:t>
            </a:r>
          </a:p>
          <a:p>
            <a:pPr marL="0" indent="0">
              <a:buNone/>
            </a:pPr>
            <a:endParaRPr lang="zh-TW" altLang="en-US" dirty="0"/>
          </a:p>
          <a:p>
            <a:pPr marL="0" indent="0">
              <a:buNone/>
            </a:pPr>
            <a:r>
              <a:rPr lang="en-US" altLang="zh-TW" dirty="0"/>
              <a:t>1.</a:t>
            </a:r>
            <a:r>
              <a:rPr lang="zh-TW" altLang="en-US" dirty="0"/>
              <a:t>肢體關係愈來愈溫暖。</a:t>
            </a:r>
          </a:p>
          <a:p>
            <a:pPr marL="0" indent="0">
              <a:buNone/>
            </a:pPr>
            <a:r>
              <a:rPr lang="en-US" altLang="zh-TW" dirty="0"/>
              <a:t>2.</a:t>
            </a:r>
            <a:r>
              <a:rPr lang="zh-TW" altLang="en-US" dirty="0"/>
              <a:t>門徒訓練愈來愈有深度。</a:t>
            </a:r>
            <a:endParaRPr lang="en-US" dirty="0"/>
          </a:p>
          <a:p>
            <a:pPr marL="0" indent="0">
              <a:buNone/>
            </a:pPr>
            <a:endParaRPr lang="en-US" dirty="0"/>
          </a:p>
          <a:p>
            <a:endParaRPr lang="en-US" dirty="0"/>
          </a:p>
        </p:txBody>
      </p:sp>
      <p:sp>
        <p:nvSpPr>
          <p:cNvPr id="5" name="TextBox 4">
            <a:extLst>
              <a:ext uri="{FF2B5EF4-FFF2-40B4-BE49-F238E27FC236}">
                <a16:creationId xmlns:a16="http://schemas.microsoft.com/office/drawing/2014/main" id="{D40330BF-5084-6917-A765-D4C9C7AFEDFE}"/>
              </a:ext>
            </a:extLst>
          </p:cNvPr>
          <p:cNvSpPr txBox="1"/>
          <p:nvPr/>
        </p:nvSpPr>
        <p:spPr>
          <a:xfrm>
            <a:off x="5927002" y="4752146"/>
            <a:ext cx="6264998" cy="1800493"/>
          </a:xfrm>
          <a:prstGeom prst="rect">
            <a:avLst/>
          </a:prstGeom>
          <a:noFill/>
        </p:spPr>
        <p:txBody>
          <a:bodyPr wrap="square">
            <a:spAutoFit/>
          </a:bodyPr>
          <a:lstStyle/>
          <a:p>
            <a:pPr marL="0" indent="0">
              <a:buNone/>
            </a:pPr>
            <a:r>
              <a:rPr lang="en-US" altLang="zh-TW" sz="3700" dirty="0"/>
              <a:t>3.</a:t>
            </a:r>
            <a:r>
              <a:rPr lang="zh-TW" altLang="en-US" sz="3700" dirty="0"/>
              <a:t>敬拜愈來愈強。</a:t>
            </a:r>
          </a:p>
          <a:p>
            <a:pPr marL="0" indent="0">
              <a:buNone/>
            </a:pPr>
            <a:r>
              <a:rPr lang="en-US" altLang="zh-TW" sz="3700" dirty="0"/>
              <a:t>4.</a:t>
            </a:r>
            <a:r>
              <a:rPr lang="zh-TW" altLang="en-US" sz="3700" dirty="0"/>
              <a:t>教會事奉愈來愈寬廣。</a:t>
            </a:r>
          </a:p>
          <a:p>
            <a:pPr marL="0" indent="0">
              <a:buNone/>
            </a:pPr>
            <a:r>
              <a:rPr lang="en-US" altLang="zh-TW" sz="3700" dirty="0"/>
              <a:t>5.</a:t>
            </a:r>
            <a:r>
              <a:rPr lang="zh-TW" altLang="en-US" sz="3700" dirty="0"/>
              <a:t>傳福音的工作愈來愈擴張。</a:t>
            </a:r>
            <a:endParaRPr lang="en-US" altLang="zh-TW" sz="3700" dirty="0"/>
          </a:p>
        </p:txBody>
      </p:sp>
    </p:spTree>
    <p:extLst>
      <p:ext uri="{BB962C8B-B14F-4D97-AF65-F5344CB8AC3E}">
        <p14:creationId xmlns:p14="http://schemas.microsoft.com/office/powerpoint/2010/main" val="3005993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FFB3-BCBA-7114-382B-D1CD91F8CF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3636BF-DBFF-B89B-60B0-3BB3214BABBE}"/>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3339DDB0-DF58-78BB-F973-E70994501B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32"/>
          <a:stretch/>
        </p:blipFill>
        <p:spPr bwMode="auto">
          <a:xfrm>
            <a:off x="36215" y="45276"/>
            <a:ext cx="7939206" cy="6130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C00EC2E-13CA-DFFC-0053-99C8F5DA4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776" y="0"/>
            <a:ext cx="5166850" cy="42550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A39A632C-D5D3-D80E-2CF0-BE9F416D9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210" y="3630439"/>
            <a:ext cx="3943822" cy="32478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F27B295-9F54-A4CD-2E64-1ED8342973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0142" y="4496981"/>
            <a:ext cx="2812075" cy="231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885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A395-1A32-0322-7078-53A2A4F50A1D}"/>
              </a:ext>
            </a:extLst>
          </p:cNvPr>
          <p:cNvSpPr>
            <a:spLocks noGrp="1"/>
          </p:cNvSpPr>
          <p:nvPr>
            <p:ph type="title"/>
          </p:nvPr>
        </p:nvSpPr>
        <p:spPr>
          <a:xfrm>
            <a:off x="193688" y="274114"/>
            <a:ext cx="7994116" cy="838937"/>
          </a:xfrm>
        </p:spPr>
        <p:txBody>
          <a:bodyPr>
            <a:normAutofit fontScale="90000"/>
          </a:bodyPr>
          <a:lstStyle/>
          <a:p>
            <a:r>
              <a:rPr lang="zh-TW" altLang="en-US" dirty="0"/>
              <a:t>詩篇</a:t>
            </a:r>
            <a:r>
              <a:rPr lang="en-US" altLang="zh-TW" dirty="0"/>
              <a:t>18</a:t>
            </a:r>
            <a:r>
              <a:rPr lang="zh-TW" altLang="en-US" dirty="0"/>
              <a:t>篇是大衛的讚美詩</a:t>
            </a:r>
            <a:endParaRPr lang="en-US" dirty="0"/>
          </a:p>
        </p:txBody>
      </p:sp>
      <p:sp>
        <p:nvSpPr>
          <p:cNvPr id="3" name="Content Placeholder 2">
            <a:extLst>
              <a:ext uri="{FF2B5EF4-FFF2-40B4-BE49-F238E27FC236}">
                <a16:creationId xmlns:a16="http://schemas.microsoft.com/office/drawing/2014/main" id="{4E9ED642-5FAD-E07E-5C36-16E500D9AE3E}"/>
              </a:ext>
            </a:extLst>
          </p:cNvPr>
          <p:cNvSpPr>
            <a:spLocks noGrp="1"/>
          </p:cNvSpPr>
          <p:nvPr>
            <p:ph idx="1"/>
          </p:nvPr>
        </p:nvSpPr>
        <p:spPr>
          <a:xfrm>
            <a:off x="262552" y="1339913"/>
            <a:ext cx="11660863" cy="5386811"/>
          </a:xfrm>
        </p:spPr>
        <p:txBody>
          <a:bodyPr>
            <a:noAutofit/>
          </a:bodyPr>
          <a:lstStyle/>
          <a:p>
            <a:pPr marL="0" indent="0">
              <a:lnSpc>
                <a:spcPct val="120000"/>
              </a:lnSpc>
              <a:spcBef>
                <a:spcPts val="0"/>
              </a:spcBef>
              <a:buNone/>
            </a:pPr>
            <a:r>
              <a:rPr lang="zh-TW" altLang="en-US" sz="3700" dirty="0"/>
              <a:t>大衛從被膏的那一天起，就被仇敵尋</a:t>
            </a:r>
            <a:endParaRPr lang="en-US" altLang="zh-TW" sz="3700" dirty="0"/>
          </a:p>
          <a:p>
            <a:pPr marL="0" indent="0">
              <a:lnSpc>
                <a:spcPct val="120000"/>
              </a:lnSpc>
              <a:spcBef>
                <a:spcPts val="0"/>
              </a:spcBef>
              <a:buNone/>
            </a:pPr>
            <a:r>
              <a:rPr lang="zh-TW" altLang="en-US" sz="3700" dirty="0"/>
              <a:t>索，因此他畢生經歷戰爭與危險，無</a:t>
            </a:r>
            <a:endParaRPr lang="en-US" altLang="zh-TW" sz="3700" dirty="0"/>
          </a:p>
          <a:p>
            <a:pPr marL="0" indent="0">
              <a:lnSpc>
                <a:spcPct val="120000"/>
              </a:lnSpc>
              <a:spcBef>
                <a:spcPts val="0"/>
              </a:spcBef>
              <a:buNone/>
            </a:pPr>
            <a:r>
              <a:rPr lang="zh-TW" altLang="en-US" sz="3700" dirty="0"/>
              <a:t>論是身體或是心靈，常常承受極重的</a:t>
            </a:r>
            <a:endParaRPr lang="en-US" altLang="zh-TW" sz="3700" dirty="0"/>
          </a:p>
          <a:p>
            <a:pPr marL="0" indent="0">
              <a:lnSpc>
                <a:spcPct val="120000"/>
              </a:lnSpc>
              <a:spcBef>
                <a:spcPts val="0"/>
              </a:spcBef>
              <a:buNone/>
            </a:pPr>
            <a:r>
              <a:rPr lang="zh-TW" altLang="en-US" sz="3700" dirty="0"/>
              <a:t>壓力。</a:t>
            </a:r>
            <a:endParaRPr lang="en-US" altLang="zh-TW" sz="3700" dirty="0"/>
          </a:p>
          <a:p>
            <a:pPr marL="0" indent="0">
              <a:lnSpc>
                <a:spcPct val="120000"/>
              </a:lnSpc>
              <a:spcBef>
                <a:spcPts val="0"/>
              </a:spcBef>
              <a:buNone/>
            </a:pPr>
            <a:endParaRPr lang="en-US" altLang="zh-TW" sz="1200" dirty="0"/>
          </a:p>
          <a:p>
            <a:pPr marL="0" indent="0">
              <a:lnSpc>
                <a:spcPct val="120000"/>
              </a:lnSpc>
              <a:spcBef>
                <a:spcPts val="0"/>
              </a:spcBef>
              <a:buNone/>
            </a:pPr>
            <a:r>
              <a:rPr lang="zh-TW" altLang="en-US" sz="3700" dirty="0"/>
              <a:t>大衛在逃亡時，只有</a:t>
            </a:r>
            <a:r>
              <a:rPr lang="en-US" altLang="zh-TW" sz="3700" dirty="0"/>
              <a:t>600</a:t>
            </a:r>
            <a:r>
              <a:rPr lang="zh-TW" altLang="en-US" sz="3700" dirty="0"/>
              <a:t>名忠心追隨</a:t>
            </a:r>
            <a:endParaRPr lang="en-US" altLang="zh-TW" sz="3700" dirty="0"/>
          </a:p>
          <a:p>
            <a:pPr marL="0" indent="0">
              <a:lnSpc>
                <a:spcPct val="120000"/>
              </a:lnSpc>
              <a:spcBef>
                <a:spcPts val="0"/>
              </a:spcBef>
              <a:buNone/>
            </a:pPr>
            <a:r>
              <a:rPr lang="zh-TW" altLang="en-US" sz="3700" dirty="0"/>
              <a:t>他的人，但卻能多次戰勝敵人，深得</a:t>
            </a:r>
            <a:endParaRPr lang="en-US" altLang="zh-TW" sz="3700" dirty="0"/>
          </a:p>
          <a:p>
            <a:pPr marL="0" indent="0">
              <a:lnSpc>
                <a:spcPct val="120000"/>
              </a:lnSpc>
              <a:spcBef>
                <a:spcPts val="0"/>
              </a:spcBef>
              <a:buNone/>
            </a:pPr>
            <a:r>
              <a:rPr lang="zh-TW" altLang="en-US" sz="3700" dirty="0"/>
              <a:t>百姓的歡心，追隨他的人愈來愈多，終於順利登上王位。</a:t>
            </a:r>
            <a:endParaRPr lang="en-US" altLang="zh-TW" sz="3700" dirty="0"/>
          </a:p>
        </p:txBody>
      </p:sp>
      <p:pic>
        <p:nvPicPr>
          <p:cNvPr id="7" name="Picture 6">
            <a:extLst>
              <a:ext uri="{FF2B5EF4-FFF2-40B4-BE49-F238E27FC236}">
                <a16:creationId xmlns:a16="http://schemas.microsoft.com/office/drawing/2014/main" id="{3536C1C1-6E0F-4402-8035-D60509BD673D}"/>
              </a:ext>
            </a:extLst>
          </p:cNvPr>
          <p:cNvPicPr>
            <a:picLocks noChangeAspect="1"/>
          </p:cNvPicPr>
          <p:nvPr/>
        </p:nvPicPr>
        <p:blipFill rotWithShape="1">
          <a:blip r:embed="rId3"/>
          <a:srcRect l="32079" t="10672" r="32054" b="5742"/>
          <a:stretch/>
        </p:blipFill>
        <p:spPr>
          <a:xfrm>
            <a:off x="8013348" y="274114"/>
            <a:ext cx="4109240" cy="5386811"/>
          </a:xfrm>
          <a:prstGeom prst="rect">
            <a:avLst/>
          </a:prstGeom>
        </p:spPr>
      </p:pic>
      <p:sp>
        <p:nvSpPr>
          <p:cNvPr id="4" name="Oval 3">
            <a:extLst>
              <a:ext uri="{FF2B5EF4-FFF2-40B4-BE49-F238E27FC236}">
                <a16:creationId xmlns:a16="http://schemas.microsoft.com/office/drawing/2014/main" id="{42EE142F-0089-0998-1946-D07C116E1C48}"/>
              </a:ext>
            </a:extLst>
          </p:cNvPr>
          <p:cNvSpPr/>
          <p:nvPr/>
        </p:nvSpPr>
        <p:spPr>
          <a:xfrm>
            <a:off x="9768689" y="3793402"/>
            <a:ext cx="579422" cy="1086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126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9ED642-5FAD-E07E-5C36-16E500D9AE3E}"/>
              </a:ext>
            </a:extLst>
          </p:cNvPr>
          <p:cNvSpPr>
            <a:spLocks noGrp="1"/>
          </p:cNvSpPr>
          <p:nvPr>
            <p:ph idx="1"/>
          </p:nvPr>
        </p:nvSpPr>
        <p:spPr>
          <a:xfrm>
            <a:off x="488887" y="226337"/>
            <a:ext cx="11190083" cy="6464175"/>
          </a:xfrm>
        </p:spPr>
        <p:txBody>
          <a:bodyPr>
            <a:normAutofit fontScale="85000" lnSpcReduction="10000"/>
          </a:bodyPr>
          <a:lstStyle/>
          <a:p>
            <a:pPr marL="0" indent="0">
              <a:lnSpc>
                <a:spcPct val="110000"/>
              </a:lnSpc>
              <a:spcBef>
                <a:spcPts val="0"/>
              </a:spcBef>
              <a:buNone/>
            </a:pPr>
            <a:r>
              <a:rPr lang="zh-TW" altLang="en-US" sz="4400" dirty="0"/>
              <a:t>大衛一生中三次被膏為王，</a:t>
            </a:r>
            <a:endParaRPr lang="en-US" altLang="zh-TW" sz="4400" dirty="0"/>
          </a:p>
          <a:p>
            <a:pPr marL="0" indent="0">
              <a:lnSpc>
                <a:spcPct val="110000"/>
              </a:lnSpc>
              <a:spcBef>
                <a:spcPts val="0"/>
              </a:spcBef>
              <a:buNone/>
            </a:pPr>
            <a:r>
              <a:rPr lang="zh-TW" altLang="en-US" sz="4400" dirty="0"/>
              <a:t>在希伯崙的地方稱王七年半之久</a:t>
            </a:r>
            <a:r>
              <a:rPr lang="en-US" altLang="zh-TW" sz="4400" dirty="0"/>
              <a:t>,</a:t>
            </a:r>
          </a:p>
          <a:p>
            <a:pPr marL="0" indent="0">
              <a:lnSpc>
                <a:spcPct val="110000"/>
              </a:lnSpc>
              <a:spcBef>
                <a:spcPts val="0"/>
              </a:spcBef>
              <a:buNone/>
            </a:pPr>
            <a:r>
              <a:rPr lang="zh-TW" altLang="en-US" sz="4400" dirty="0"/>
              <a:t>是第二次，第三次是遷都到耶路</a:t>
            </a:r>
            <a:endParaRPr lang="en-US" altLang="zh-TW" sz="4400" dirty="0"/>
          </a:p>
          <a:p>
            <a:pPr marL="0" indent="0">
              <a:lnSpc>
                <a:spcPct val="110000"/>
              </a:lnSpc>
              <a:spcBef>
                <a:spcPts val="0"/>
              </a:spcBef>
              <a:buNone/>
            </a:pPr>
            <a:r>
              <a:rPr lang="zh-TW" altLang="en-US" sz="4400" dirty="0"/>
              <a:t>撒冷後，被膏為全以色列的國王。</a:t>
            </a:r>
            <a:endParaRPr lang="en-US" altLang="zh-TW" sz="4400" dirty="0"/>
          </a:p>
          <a:p>
            <a:pPr marL="0" indent="0">
              <a:buNone/>
            </a:pPr>
            <a:endParaRPr lang="en-US" altLang="zh-TW" sz="1400" dirty="0"/>
          </a:p>
          <a:p>
            <a:pPr marL="0" indent="0">
              <a:buNone/>
            </a:pPr>
            <a:r>
              <a:rPr lang="zh-TW" altLang="en-US" dirty="0"/>
              <a:t>之後戰績非常輝煌，不但使擴張領土，也使眾鄰國成為以色列的附庸國，使得大衛的王國是以色列民族歷史上最輝煌的時代（他兒子所羅門達到頂峰）。</a:t>
            </a:r>
            <a:endParaRPr lang="en-US" altLang="zh-TW" dirty="0"/>
          </a:p>
          <a:p>
            <a:pPr marL="0" indent="0">
              <a:buNone/>
            </a:pPr>
            <a:endParaRPr lang="en-US" altLang="zh-TW" sz="1400" dirty="0"/>
          </a:p>
          <a:p>
            <a:pPr marL="0" indent="0">
              <a:buNone/>
            </a:pPr>
            <a:r>
              <a:rPr lang="zh-TW" altLang="en-US" dirty="0"/>
              <a:t>到了詩篇</a:t>
            </a:r>
            <a:r>
              <a:rPr lang="en-US" altLang="zh-TW" dirty="0"/>
              <a:t>18</a:t>
            </a:r>
            <a:r>
              <a:rPr lang="zh-TW" altLang="en-US" dirty="0"/>
              <a:t>篇，這種戰地生活終算告一段落，大衛已步入平靜安穩的生涯。</a:t>
            </a:r>
            <a:endParaRPr lang="en-US" altLang="zh-TW" dirty="0"/>
          </a:p>
          <a:p>
            <a:pPr marL="0" indent="0">
              <a:buNone/>
            </a:pPr>
            <a:endParaRPr lang="en-US" altLang="zh-TW" sz="1300" dirty="0"/>
          </a:p>
          <a:p>
            <a:pPr marL="0" indent="0">
              <a:buNone/>
            </a:pPr>
            <a:r>
              <a:rPr lang="zh-TW" altLang="en-US" dirty="0"/>
              <a:t>這是詩篇</a:t>
            </a:r>
            <a:r>
              <a:rPr lang="en-US" altLang="zh-TW" dirty="0"/>
              <a:t>18:36</a:t>
            </a:r>
            <a:r>
              <a:rPr lang="zh-TW" altLang="en-US" dirty="0"/>
              <a:t> 「祢使我腳下的地步寬闊。」的景況。</a:t>
            </a:r>
            <a:endParaRPr lang="en-US" dirty="0"/>
          </a:p>
        </p:txBody>
      </p:sp>
      <p:pic>
        <p:nvPicPr>
          <p:cNvPr id="28674" name="Picture 2" descr="See the source image">
            <a:extLst>
              <a:ext uri="{FF2B5EF4-FFF2-40B4-BE49-F238E27FC236}">
                <a16:creationId xmlns:a16="http://schemas.microsoft.com/office/drawing/2014/main" id="{A24E302C-E929-BDE8-8BAA-9964C9F46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495" y="104114"/>
            <a:ext cx="4514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961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F5FFFA-E795-D7D6-B664-5D6957535029}"/>
              </a:ext>
            </a:extLst>
          </p:cNvPr>
          <p:cNvPicPr>
            <a:picLocks noChangeAspect="1"/>
          </p:cNvPicPr>
          <p:nvPr/>
        </p:nvPicPr>
        <p:blipFill rotWithShape="1">
          <a:blip r:embed="rId2"/>
          <a:srcRect l="16856" t="8663" r="16906" b="6680"/>
          <a:stretch/>
        </p:blipFill>
        <p:spPr>
          <a:xfrm>
            <a:off x="1431936" y="9413"/>
            <a:ext cx="9513704" cy="6839544"/>
          </a:xfrm>
          <a:prstGeom prst="rect">
            <a:avLst/>
          </a:prstGeom>
        </p:spPr>
      </p:pic>
      <p:sp>
        <p:nvSpPr>
          <p:cNvPr id="9" name="Rectangle 8">
            <a:extLst>
              <a:ext uri="{FF2B5EF4-FFF2-40B4-BE49-F238E27FC236}">
                <a16:creationId xmlns:a16="http://schemas.microsoft.com/office/drawing/2014/main" id="{2B0990B5-6522-CEF2-4C7C-E950519A888E}"/>
              </a:ext>
            </a:extLst>
          </p:cNvPr>
          <p:cNvSpPr/>
          <p:nvPr/>
        </p:nvSpPr>
        <p:spPr>
          <a:xfrm>
            <a:off x="5893804" y="27165"/>
            <a:ext cx="1303699" cy="67852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83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27" name="Rectangle 75">
            <a:extLst>
              <a:ext uri="{FF2B5EF4-FFF2-40B4-BE49-F238E27FC236}">
                <a16:creationId xmlns:a16="http://schemas.microsoft.com/office/drawing/2014/main" id="{08A4A812-184C-89F3-ECF3-1D8EB954ABB7}"/>
              </a:ext>
            </a:extLst>
          </p:cNvPr>
          <p:cNvSpPr>
            <a:spLocks noChangeArrowheads="1"/>
          </p:cNvSpPr>
          <p:nvPr/>
        </p:nvSpPr>
        <p:spPr bwMode="auto">
          <a:xfrm>
            <a:off x="1524000" y="262544"/>
            <a:ext cx="9144000" cy="76200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2400" b="0" i="0" u="none" strike="noStrike" kern="1200" cap="none" spc="0" normalizeH="0" baseline="0" noProof="0">
              <a:ln>
                <a:noFill/>
              </a:ln>
              <a:solidFill>
                <a:srgbClr val="FFFFFF"/>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49228" name="Rectangle 76">
            <a:extLst>
              <a:ext uri="{FF2B5EF4-FFF2-40B4-BE49-F238E27FC236}">
                <a16:creationId xmlns:a16="http://schemas.microsoft.com/office/drawing/2014/main" id="{4A9DE238-ACD3-0D9E-A680-DEF17F351E7E}"/>
              </a:ext>
            </a:extLst>
          </p:cNvPr>
          <p:cNvSpPr>
            <a:spLocks noChangeArrowheads="1"/>
          </p:cNvSpPr>
          <p:nvPr/>
        </p:nvSpPr>
        <p:spPr bwMode="auto">
          <a:xfrm>
            <a:off x="1828800" y="414944"/>
            <a:ext cx="457200" cy="457200"/>
          </a:xfrm>
          <a:prstGeom prst="rect">
            <a:avLst/>
          </a:prstGeom>
          <a:blipFill dpi="0" rotWithShape="1">
            <a:blip r:embed="rId3"/>
            <a:srcRect/>
            <a:tile tx="0" ty="0" sx="100000" sy="100000" flip="none" algn="tl"/>
          </a:blip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rPr>
              <a:t>18</a:t>
            </a:r>
          </a:p>
        </p:txBody>
      </p:sp>
      <p:sp>
        <p:nvSpPr>
          <p:cNvPr id="49229" name="Text Box 77">
            <a:extLst>
              <a:ext uri="{FF2B5EF4-FFF2-40B4-BE49-F238E27FC236}">
                <a16:creationId xmlns:a16="http://schemas.microsoft.com/office/drawing/2014/main" id="{52D5A8AA-E33C-8E8A-B54A-85D988D81EE2}"/>
              </a:ext>
            </a:extLst>
          </p:cNvPr>
          <p:cNvSpPr txBox="1">
            <a:spLocks noChangeArrowheads="1"/>
          </p:cNvSpPr>
          <p:nvPr/>
        </p:nvSpPr>
        <p:spPr bwMode="auto">
          <a:xfrm>
            <a:off x="2286000" y="414944"/>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作王前</a:t>
            </a:r>
          </a:p>
        </p:txBody>
      </p:sp>
      <p:sp>
        <p:nvSpPr>
          <p:cNvPr id="49230" name="Rectangle 78">
            <a:extLst>
              <a:ext uri="{FF2B5EF4-FFF2-40B4-BE49-F238E27FC236}">
                <a16:creationId xmlns:a16="http://schemas.microsoft.com/office/drawing/2014/main" id="{5B388AAC-F113-58A0-DE22-944431724728}"/>
              </a:ext>
            </a:extLst>
          </p:cNvPr>
          <p:cNvSpPr>
            <a:spLocks noChangeArrowheads="1"/>
          </p:cNvSpPr>
          <p:nvPr/>
        </p:nvSpPr>
        <p:spPr bwMode="auto">
          <a:xfrm>
            <a:off x="3397250" y="414944"/>
            <a:ext cx="457200" cy="457200"/>
          </a:xfrm>
          <a:prstGeom prst="rect">
            <a:avLst/>
          </a:prstGeom>
          <a:blipFill dpi="0" rotWithShape="1">
            <a:blip r:embed="rId4"/>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17</a:t>
            </a:r>
          </a:p>
        </p:txBody>
      </p:sp>
      <p:sp>
        <p:nvSpPr>
          <p:cNvPr id="49231" name="Text Box 79">
            <a:extLst>
              <a:ext uri="{FF2B5EF4-FFF2-40B4-BE49-F238E27FC236}">
                <a16:creationId xmlns:a16="http://schemas.microsoft.com/office/drawing/2014/main" id="{F63B7801-BD74-0E7E-7886-B37D42C4A010}"/>
              </a:ext>
            </a:extLst>
          </p:cNvPr>
          <p:cNvSpPr txBox="1">
            <a:spLocks noChangeArrowheads="1"/>
          </p:cNvSpPr>
          <p:nvPr/>
        </p:nvSpPr>
        <p:spPr bwMode="auto">
          <a:xfrm>
            <a:off x="3854450" y="414944"/>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作王後</a:t>
            </a:r>
          </a:p>
        </p:txBody>
      </p:sp>
      <p:sp>
        <p:nvSpPr>
          <p:cNvPr id="49232" name="Rectangle 80">
            <a:extLst>
              <a:ext uri="{FF2B5EF4-FFF2-40B4-BE49-F238E27FC236}">
                <a16:creationId xmlns:a16="http://schemas.microsoft.com/office/drawing/2014/main" id="{C567DE14-25B3-A3E0-01D5-9B53180B9488}"/>
              </a:ext>
            </a:extLst>
          </p:cNvPr>
          <p:cNvSpPr>
            <a:spLocks noChangeArrowheads="1"/>
          </p:cNvSpPr>
          <p:nvPr/>
        </p:nvSpPr>
        <p:spPr bwMode="auto">
          <a:xfrm>
            <a:off x="5029200" y="414944"/>
            <a:ext cx="457200" cy="457200"/>
          </a:xfrm>
          <a:prstGeom prst="rect">
            <a:avLst/>
          </a:prstGeom>
          <a:blipFill dpi="0" rotWithShape="1">
            <a:blip r:embed="rId5"/>
            <a:srcRect/>
            <a:tile tx="0" ty="0" sx="100000" sy="100000" flip="none" algn="tl"/>
          </a:blip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rPr>
              <a:t>2</a:t>
            </a:r>
          </a:p>
        </p:txBody>
      </p:sp>
      <p:sp>
        <p:nvSpPr>
          <p:cNvPr id="49233" name="Text Box 81">
            <a:extLst>
              <a:ext uri="{FF2B5EF4-FFF2-40B4-BE49-F238E27FC236}">
                <a16:creationId xmlns:a16="http://schemas.microsoft.com/office/drawing/2014/main" id="{936F057D-8D45-D07D-26E1-14106C1F6FFC}"/>
              </a:ext>
            </a:extLst>
          </p:cNvPr>
          <p:cNvSpPr txBox="1">
            <a:spLocks noChangeArrowheads="1"/>
          </p:cNvSpPr>
          <p:nvPr/>
        </p:nvSpPr>
        <p:spPr bwMode="auto">
          <a:xfrm>
            <a:off x="5486400" y="414944"/>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犯罪懺悔</a:t>
            </a:r>
          </a:p>
        </p:txBody>
      </p:sp>
      <p:sp>
        <p:nvSpPr>
          <p:cNvPr id="49234" name="Rectangle 82">
            <a:extLst>
              <a:ext uri="{FF2B5EF4-FFF2-40B4-BE49-F238E27FC236}">
                <a16:creationId xmlns:a16="http://schemas.microsoft.com/office/drawing/2014/main" id="{45D871FD-DAFB-83BD-BEDA-E03E1B6A6BD5}"/>
              </a:ext>
            </a:extLst>
          </p:cNvPr>
          <p:cNvSpPr>
            <a:spLocks noChangeArrowheads="1"/>
          </p:cNvSpPr>
          <p:nvPr/>
        </p:nvSpPr>
        <p:spPr bwMode="auto">
          <a:xfrm>
            <a:off x="6946900" y="414944"/>
            <a:ext cx="457200" cy="457200"/>
          </a:xfrm>
          <a:prstGeom prst="rect">
            <a:avLst/>
          </a:prstGeom>
          <a:blipFill dpi="0" rotWithShape="1">
            <a:blip r:embed="rId6"/>
            <a:srcRect/>
            <a:tile tx="0" ty="0" sx="100000" sy="100000" flip="none" algn="tl"/>
          </a:blip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rPr>
              <a:t>25</a:t>
            </a:r>
          </a:p>
        </p:txBody>
      </p:sp>
      <p:sp>
        <p:nvSpPr>
          <p:cNvPr id="49235" name="Text Box 83">
            <a:extLst>
              <a:ext uri="{FF2B5EF4-FFF2-40B4-BE49-F238E27FC236}">
                <a16:creationId xmlns:a16="http://schemas.microsoft.com/office/drawing/2014/main" id="{B45D3D65-9391-80F5-562F-4F62C55FCD55}"/>
              </a:ext>
            </a:extLst>
          </p:cNvPr>
          <p:cNvSpPr txBox="1">
            <a:spLocks noChangeArrowheads="1"/>
          </p:cNvSpPr>
          <p:nvPr/>
        </p:nvSpPr>
        <p:spPr bwMode="auto">
          <a:xfrm>
            <a:off x="7404100" y="414944"/>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逃避押沙龍</a:t>
            </a:r>
          </a:p>
        </p:txBody>
      </p:sp>
      <p:sp>
        <p:nvSpPr>
          <p:cNvPr id="49236" name="Rectangle 84">
            <a:extLst>
              <a:ext uri="{FF2B5EF4-FFF2-40B4-BE49-F238E27FC236}">
                <a16:creationId xmlns:a16="http://schemas.microsoft.com/office/drawing/2014/main" id="{0F29BFB3-A2CE-1109-969C-5FAB752EB8A2}"/>
              </a:ext>
            </a:extLst>
          </p:cNvPr>
          <p:cNvSpPr>
            <a:spLocks noChangeArrowheads="1"/>
          </p:cNvSpPr>
          <p:nvPr/>
        </p:nvSpPr>
        <p:spPr bwMode="auto">
          <a:xfrm>
            <a:off x="9188450" y="414944"/>
            <a:ext cx="457200" cy="457200"/>
          </a:xfrm>
          <a:prstGeom prst="rect">
            <a:avLst/>
          </a:prstGeom>
          <a:blipFill dpi="0" rotWithShape="1">
            <a:blip r:embed="rId7"/>
            <a:srcRect/>
            <a:tile tx="0" ty="0" sx="100000" sy="100000" flip="none" algn="tl"/>
          </a:blip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rPr>
              <a:t>5</a:t>
            </a:r>
          </a:p>
        </p:txBody>
      </p:sp>
      <p:sp>
        <p:nvSpPr>
          <p:cNvPr id="49237" name="Text Box 85">
            <a:extLst>
              <a:ext uri="{FF2B5EF4-FFF2-40B4-BE49-F238E27FC236}">
                <a16:creationId xmlns:a16="http://schemas.microsoft.com/office/drawing/2014/main" id="{D00BE546-8B4F-B66E-7063-87F3D9E4F2F7}"/>
              </a:ext>
            </a:extLst>
          </p:cNvPr>
          <p:cNvSpPr txBox="1">
            <a:spLocks noChangeArrowheads="1"/>
          </p:cNvSpPr>
          <p:nvPr/>
        </p:nvSpPr>
        <p:spPr bwMode="auto">
          <a:xfrm>
            <a:off x="9645650" y="414944"/>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晚期</a:t>
            </a:r>
          </a:p>
        </p:txBody>
      </p:sp>
      <p:sp>
        <p:nvSpPr>
          <p:cNvPr id="49245" name="Text Box 93">
            <a:extLst>
              <a:ext uri="{FF2B5EF4-FFF2-40B4-BE49-F238E27FC236}">
                <a16:creationId xmlns:a16="http://schemas.microsoft.com/office/drawing/2014/main" id="{5CD93A5B-56A9-98AE-17FC-4F9DFFE02B26}"/>
              </a:ext>
            </a:extLst>
          </p:cNvPr>
          <p:cNvSpPr txBox="1">
            <a:spLocks noChangeArrowheads="1"/>
          </p:cNvSpPr>
          <p:nvPr/>
        </p:nvSpPr>
        <p:spPr bwMode="auto">
          <a:xfrm>
            <a:off x="1905000" y="6372832"/>
            <a:ext cx="864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srgbClr val="333399"/>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TW" altLang="en-US" sz="1800" b="0" i="0" u="none" strike="noStrike" kern="1200" cap="none" spc="0" normalizeH="0" baseline="0" noProof="0">
                <a:ln>
                  <a:noFill/>
                </a:ln>
                <a:solidFill>
                  <a:srgbClr val="333399"/>
                </a:solidFill>
                <a:effectLst/>
                <a:uLnTx/>
                <a:uFillTx/>
                <a:latin typeface="SimHei" panose="02010609060101010101" pitchFamily="49" charset="-122"/>
                <a:ea typeface="SimHei" panose="02010609060101010101" pitchFamily="49" charset="-122"/>
                <a:cs typeface="Arial" panose="020B0604020202020204" pitchFamily="34" charset="0"/>
              </a:rPr>
              <a:t>有些詩篇的寫作時間不易確定，以上分類僅供參考，推測方式請參見</a:t>
            </a:r>
            <a:r>
              <a:rPr kumimoji="0" lang="zh-TW" altLang="en-US" sz="1800" b="0" i="0" u="none" strike="noStrike" kern="1200" cap="none" spc="0" normalizeH="0" baseline="0" noProof="0">
                <a:ln>
                  <a:noFill/>
                </a:ln>
                <a:solidFill>
                  <a:srgbClr val="333399"/>
                </a:solidFill>
                <a:effectLst/>
                <a:uLnTx/>
                <a:uFillTx/>
                <a:latin typeface="SimHei" panose="02010609060101010101" pitchFamily="49" charset="-122"/>
                <a:ea typeface="SimHei" panose="02010609060101010101" pitchFamily="49" charset="-122"/>
                <a:cs typeface="Arial" panose="020B0604020202020204" pitchFamily="34" charset="0"/>
                <a:hlinkClick r:id="rId8"/>
              </a:rPr>
              <a:t>聖經簡報站</a:t>
            </a:r>
            <a:r>
              <a:rPr kumimoji="0" lang="zh-TW" altLang="en-US" sz="1800" b="0" i="0" u="none" strike="noStrike" kern="1200" cap="none" spc="0" normalizeH="0" baseline="0" noProof="0">
                <a:ln>
                  <a:noFill/>
                </a:ln>
                <a:solidFill>
                  <a:srgbClr val="333399"/>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TW" sz="1800" b="0" i="0" u="none" strike="noStrike" kern="1200" cap="none" spc="0" normalizeH="0" baseline="0" noProof="0">
                <a:ln>
                  <a:noFill/>
                </a:ln>
                <a:solidFill>
                  <a:srgbClr val="333399"/>
                </a:solidFill>
                <a:effectLst/>
                <a:uLnTx/>
                <a:uFillTx/>
                <a:latin typeface="SimHei" panose="02010609060101010101" pitchFamily="49" charset="-122"/>
                <a:ea typeface="SimHei" panose="02010609060101010101" pitchFamily="49" charset="-122"/>
                <a:cs typeface="Arial" panose="020B0604020202020204" pitchFamily="34" charset="0"/>
              </a:rPr>
              <a:t>)</a:t>
            </a:r>
          </a:p>
        </p:txBody>
      </p:sp>
      <p:grpSp>
        <p:nvGrpSpPr>
          <p:cNvPr id="49449" name="Group 297">
            <a:extLst>
              <a:ext uri="{FF2B5EF4-FFF2-40B4-BE49-F238E27FC236}">
                <a16:creationId xmlns:a16="http://schemas.microsoft.com/office/drawing/2014/main" id="{02FF994A-CC0E-0C52-1C4C-18AF5189B6A1}"/>
              </a:ext>
            </a:extLst>
          </p:cNvPr>
          <p:cNvGrpSpPr>
            <a:grpSpLocks/>
          </p:cNvGrpSpPr>
          <p:nvPr/>
        </p:nvGrpSpPr>
        <p:grpSpPr bwMode="auto">
          <a:xfrm>
            <a:off x="2133600" y="1405544"/>
            <a:ext cx="7924800" cy="990600"/>
            <a:chOff x="384" y="720"/>
            <a:chExt cx="4992" cy="624"/>
          </a:xfrm>
        </p:grpSpPr>
        <p:sp>
          <p:nvSpPr>
            <p:cNvPr id="49333" name="Rectangle 181">
              <a:extLst>
                <a:ext uri="{FF2B5EF4-FFF2-40B4-BE49-F238E27FC236}">
                  <a16:creationId xmlns:a16="http://schemas.microsoft.com/office/drawing/2014/main" id="{7327BBCA-8CA1-026C-68BA-0D6E3C3C7C8F}"/>
                </a:ext>
              </a:extLst>
            </p:cNvPr>
            <p:cNvSpPr>
              <a:spLocks noChangeArrowheads="1"/>
            </p:cNvSpPr>
            <p:nvPr/>
          </p:nvSpPr>
          <p:spPr bwMode="auto">
            <a:xfrm>
              <a:off x="720"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11</a:t>
              </a:r>
            </a:p>
          </p:txBody>
        </p:sp>
        <p:sp>
          <p:nvSpPr>
            <p:cNvPr id="49334" name="Rectangle 182">
              <a:extLst>
                <a:ext uri="{FF2B5EF4-FFF2-40B4-BE49-F238E27FC236}">
                  <a16:creationId xmlns:a16="http://schemas.microsoft.com/office/drawing/2014/main" id="{CEE49000-E15A-7A11-07A2-6F53610E4328}"/>
                </a:ext>
              </a:extLst>
            </p:cNvPr>
            <p:cNvSpPr>
              <a:spLocks noChangeArrowheads="1"/>
            </p:cNvSpPr>
            <p:nvPr/>
          </p:nvSpPr>
          <p:spPr bwMode="auto">
            <a:xfrm>
              <a:off x="1056"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12</a:t>
              </a:r>
            </a:p>
          </p:txBody>
        </p:sp>
        <p:sp>
          <p:nvSpPr>
            <p:cNvPr id="49335" name="Rectangle 183">
              <a:extLst>
                <a:ext uri="{FF2B5EF4-FFF2-40B4-BE49-F238E27FC236}">
                  <a16:creationId xmlns:a16="http://schemas.microsoft.com/office/drawing/2014/main" id="{6510368B-F3A2-5F75-3450-A56B4A3B14D2}"/>
                </a:ext>
              </a:extLst>
            </p:cNvPr>
            <p:cNvSpPr>
              <a:spLocks noChangeArrowheads="1"/>
            </p:cNvSpPr>
            <p:nvPr/>
          </p:nvSpPr>
          <p:spPr bwMode="auto">
            <a:xfrm>
              <a:off x="1392"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13</a:t>
              </a:r>
            </a:p>
          </p:txBody>
        </p:sp>
        <p:sp>
          <p:nvSpPr>
            <p:cNvPr id="49336" name="Rectangle 184">
              <a:extLst>
                <a:ext uri="{FF2B5EF4-FFF2-40B4-BE49-F238E27FC236}">
                  <a16:creationId xmlns:a16="http://schemas.microsoft.com/office/drawing/2014/main" id="{BFC1F5E8-C1C7-AC16-F8D6-D935DB9C8872}"/>
                </a:ext>
              </a:extLst>
            </p:cNvPr>
            <p:cNvSpPr>
              <a:spLocks noChangeArrowheads="1"/>
            </p:cNvSpPr>
            <p:nvPr/>
          </p:nvSpPr>
          <p:spPr bwMode="auto">
            <a:xfrm>
              <a:off x="1728"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16</a:t>
              </a:r>
            </a:p>
          </p:txBody>
        </p:sp>
        <p:sp>
          <p:nvSpPr>
            <p:cNvPr id="49337" name="Rectangle 185">
              <a:extLst>
                <a:ext uri="{FF2B5EF4-FFF2-40B4-BE49-F238E27FC236}">
                  <a16:creationId xmlns:a16="http://schemas.microsoft.com/office/drawing/2014/main" id="{8B881A19-B9A5-5F22-4893-637E75E167BA}"/>
                </a:ext>
              </a:extLst>
            </p:cNvPr>
            <p:cNvSpPr>
              <a:spLocks noChangeArrowheads="1"/>
            </p:cNvSpPr>
            <p:nvPr/>
          </p:nvSpPr>
          <p:spPr bwMode="auto">
            <a:xfrm>
              <a:off x="2064"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17</a:t>
              </a:r>
            </a:p>
          </p:txBody>
        </p:sp>
        <p:sp>
          <p:nvSpPr>
            <p:cNvPr id="49338" name="Rectangle 186">
              <a:extLst>
                <a:ext uri="{FF2B5EF4-FFF2-40B4-BE49-F238E27FC236}">
                  <a16:creationId xmlns:a16="http://schemas.microsoft.com/office/drawing/2014/main" id="{A7982AFD-CF94-BA93-A6A2-689BF4B4D6D2}"/>
                </a:ext>
              </a:extLst>
            </p:cNvPr>
            <p:cNvSpPr>
              <a:spLocks noChangeArrowheads="1"/>
            </p:cNvSpPr>
            <p:nvPr/>
          </p:nvSpPr>
          <p:spPr bwMode="auto">
            <a:xfrm>
              <a:off x="2400"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34</a:t>
              </a:r>
            </a:p>
          </p:txBody>
        </p:sp>
        <p:sp>
          <p:nvSpPr>
            <p:cNvPr id="49339" name="Rectangle 187">
              <a:extLst>
                <a:ext uri="{FF2B5EF4-FFF2-40B4-BE49-F238E27FC236}">
                  <a16:creationId xmlns:a16="http://schemas.microsoft.com/office/drawing/2014/main" id="{8490E41B-3049-A6F1-21C1-016F5F5BBEA8}"/>
                </a:ext>
              </a:extLst>
            </p:cNvPr>
            <p:cNvSpPr>
              <a:spLocks noChangeArrowheads="1"/>
            </p:cNvSpPr>
            <p:nvPr/>
          </p:nvSpPr>
          <p:spPr bwMode="auto">
            <a:xfrm>
              <a:off x="2736"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52</a:t>
              </a:r>
            </a:p>
          </p:txBody>
        </p:sp>
        <p:sp>
          <p:nvSpPr>
            <p:cNvPr id="49340" name="Rectangle 188">
              <a:extLst>
                <a:ext uri="{FF2B5EF4-FFF2-40B4-BE49-F238E27FC236}">
                  <a16:creationId xmlns:a16="http://schemas.microsoft.com/office/drawing/2014/main" id="{901043B9-A667-8330-CAE3-79F15AD871DF}"/>
                </a:ext>
              </a:extLst>
            </p:cNvPr>
            <p:cNvSpPr>
              <a:spLocks noChangeArrowheads="1"/>
            </p:cNvSpPr>
            <p:nvPr/>
          </p:nvSpPr>
          <p:spPr bwMode="auto">
            <a:xfrm>
              <a:off x="3072"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54</a:t>
              </a:r>
            </a:p>
          </p:txBody>
        </p:sp>
        <p:sp>
          <p:nvSpPr>
            <p:cNvPr id="49341" name="Rectangle 189">
              <a:extLst>
                <a:ext uri="{FF2B5EF4-FFF2-40B4-BE49-F238E27FC236}">
                  <a16:creationId xmlns:a16="http://schemas.microsoft.com/office/drawing/2014/main" id="{31B29515-C91A-E6AA-8D33-4353823C7C10}"/>
                </a:ext>
              </a:extLst>
            </p:cNvPr>
            <p:cNvSpPr>
              <a:spLocks noChangeArrowheads="1"/>
            </p:cNvSpPr>
            <p:nvPr/>
          </p:nvSpPr>
          <p:spPr bwMode="auto">
            <a:xfrm>
              <a:off x="3408"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56</a:t>
              </a:r>
            </a:p>
          </p:txBody>
        </p:sp>
        <p:sp>
          <p:nvSpPr>
            <p:cNvPr id="49342" name="Rectangle 190">
              <a:extLst>
                <a:ext uri="{FF2B5EF4-FFF2-40B4-BE49-F238E27FC236}">
                  <a16:creationId xmlns:a16="http://schemas.microsoft.com/office/drawing/2014/main" id="{2C7BA0BC-BFDC-3228-644B-2F337EADCDDC}"/>
                </a:ext>
              </a:extLst>
            </p:cNvPr>
            <p:cNvSpPr>
              <a:spLocks noChangeArrowheads="1"/>
            </p:cNvSpPr>
            <p:nvPr/>
          </p:nvSpPr>
          <p:spPr bwMode="auto">
            <a:xfrm>
              <a:off x="3744"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57</a:t>
              </a:r>
            </a:p>
          </p:txBody>
        </p:sp>
        <p:sp>
          <p:nvSpPr>
            <p:cNvPr id="49343" name="Rectangle 191">
              <a:extLst>
                <a:ext uri="{FF2B5EF4-FFF2-40B4-BE49-F238E27FC236}">
                  <a16:creationId xmlns:a16="http://schemas.microsoft.com/office/drawing/2014/main" id="{6A4D9450-A740-370A-9E0B-B5F6040B6EB4}"/>
                </a:ext>
              </a:extLst>
            </p:cNvPr>
            <p:cNvSpPr>
              <a:spLocks noChangeArrowheads="1"/>
            </p:cNvSpPr>
            <p:nvPr/>
          </p:nvSpPr>
          <p:spPr bwMode="auto">
            <a:xfrm>
              <a:off x="4080"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58</a:t>
              </a:r>
            </a:p>
          </p:txBody>
        </p:sp>
        <p:sp>
          <p:nvSpPr>
            <p:cNvPr id="49344" name="Rectangle 192">
              <a:extLst>
                <a:ext uri="{FF2B5EF4-FFF2-40B4-BE49-F238E27FC236}">
                  <a16:creationId xmlns:a16="http://schemas.microsoft.com/office/drawing/2014/main" id="{3ED684FC-0F5F-2589-4EE1-AEB71150A1AB}"/>
                </a:ext>
              </a:extLst>
            </p:cNvPr>
            <p:cNvSpPr>
              <a:spLocks noChangeArrowheads="1"/>
            </p:cNvSpPr>
            <p:nvPr/>
          </p:nvSpPr>
          <p:spPr bwMode="auto">
            <a:xfrm>
              <a:off x="4416"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59</a:t>
              </a:r>
            </a:p>
          </p:txBody>
        </p:sp>
        <p:sp>
          <p:nvSpPr>
            <p:cNvPr id="49345" name="Rectangle 193">
              <a:extLst>
                <a:ext uri="{FF2B5EF4-FFF2-40B4-BE49-F238E27FC236}">
                  <a16:creationId xmlns:a16="http://schemas.microsoft.com/office/drawing/2014/main" id="{1E638D11-F7D3-7CB0-FF5F-A58548B11917}"/>
                </a:ext>
              </a:extLst>
            </p:cNvPr>
            <p:cNvSpPr>
              <a:spLocks noChangeArrowheads="1"/>
            </p:cNvSpPr>
            <p:nvPr/>
          </p:nvSpPr>
          <p:spPr bwMode="auto">
            <a:xfrm>
              <a:off x="4752"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64</a:t>
              </a:r>
            </a:p>
          </p:txBody>
        </p:sp>
        <p:sp>
          <p:nvSpPr>
            <p:cNvPr id="49346" name="Rectangle 194">
              <a:extLst>
                <a:ext uri="{FF2B5EF4-FFF2-40B4-BE49-F238E27FC236}">
                  <a16:creationId xmlns:a16="http://schemas.microsoft.com/office/drawing/2014/main" id="{456D1EFD-5542-6A55-36DC-332AB7F80D7E}"/>
                </a:ext>
              </a:extLst>
            </p:cNvPr>
            <p:cNvSpPr>
              <a:spLocks noChangeArrowheads="1"/>
            </p:cNvSpPr>
            <p:nvPr/>
          </p:nvSpPr>
          <p:spPr bwMode="auto">
            <a:xfrm>
              <a:off x="720" y="1056"/>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140</a:t>
              </a:r>
            </a:p>
          </p:txBody>
        </p:sp>
        <p:sp>
          <p:nvSpPr>
            <p:cNvPr id="49347" name="Rectangle 195">
              <a:extLst>
                <a:ext uri="{FF2B5EF4-FFF2-40B4-BE49-F238E27FC236}">
                  <a16:creationId xmlns:a16="http://schemas.microsoft.com/office/drawing/2014/main" id="{9B3E6905-E2CA-0922-6014-A60981C87281}"/>
                </a:ext>
              </a:extLst>
            </p:cNvPr>
            <p:cNvSpPr>
              <a:spLocks noChangeArrowheads="1"/>
            </p:cNvSpPr>
            <p:nvPr/>
          </p:nvSpPr>
          <p:spPr bwMode="auto">
            <a:xfrm>
              <a:off x="1056" y="1056"/>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142</a:t>
              </a:r>
            </a:p>
          </p:txBody>
        </p:sp>
        <p:sp>
          <p:nvSpPr>
            <p:cNvPr id="49348" name="Rectangle 196">
              <a:extLst>
                <a:ext uri="{FF2B5EF4-FFF2-40B4-BE49-F238E27FC236}">
                  <a16:creationId xmlns:a16="http://schemas.microsoft.com/office/drawing/2014/main" id="{B1F60DB4-B037-AD10-68E7-385B4047726B}"/>
                </a:ext>
              </a:extLst>
            </p:cNvPr>
            <p:cNvSpPr>
              <a:spLocks noChangeArrowheads="1"/>
            </p:cNvSpPr>
            <p:nvPr/>
          </p:nvSpPr>
          <p:spPr bwMode="auto">
            <a:xfrm>
              <a:off x="1392" y="1056"/>
              <a:ext cx="288" cy="288"/>
            </a:xfrm>
            <a:prstGeom prst="rect">
              <a:avLst/>
            </a:prstGeom>
            <a:solidFill>
              <a:schemeClr val="bg1"/>
            </a:solidFill>
            <a:ln>
              <a:noFill/>
            </a:ln>
            <a:effectLst/>
            <a:extLs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18</a:t>
              </a:r>
              <a:r>
                <a:rPr kumimoji="0" lang="zh-TW" altLang="en-US"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篇</a:t>
              </a:r>
              <a:endParaRPr kumimoji="0" lang="en-US" altLang="zh-TW"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endParaRPr>
            </a:p>
          </p:txBody>
        </p:sp>
        <p:sp>
          <p:nvSpPr>
            <p:cNvPr id="49349" name="Rectangle 197">
              <a:extLst>
                <a:ext uri="{FF2B5EF4-FFF2-40B4-BE49-F238E27FC236}">
                  <a16:creationId xmlns:a16="http://schemas.microsoft.com/office/drawing/2014/main" id="{B5797EE5-813E-858D-B853-0AB7C7399355}"/>
                </a:ext>
              </a:extLst>
            </p:cNvPr>
            <p:cNvSpPr>
              <a:spLocks noChangeArrowheads="1"/>
            </p:cNvSpPr>
            <p:nvPr/>
          </p:nvSpPr>
          <p:spPr bwMode="auto">
            <a:xfrm>
              <a:off x="384" y="1056"/>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138</a:t>
              </a:r>
            </a:p>
          </p:txBody>
        </p:sp>
        <p:sp>
          <p:nvSpPr>
            <p:cNvPr id="49378" name="Rectangle 226">
              <a:extLst>
                <a:ext uri="{FF2B5EF4-FFF2-40B4-BE49-F238E27FC236}">
                  <a16:creationId xmlns:a16="http://schemas.microsoft.com/office/drawing/2014/main" id="{7071231D-201A-5865-C56B-CE6DBD809543}"/>
                </a:ext>
              </a:extLst>
            </p:cNvPr>
            <p:cNvSpPr>
              <a:spLocks noChangeArrowheads="1"/>
            </p:cNvSpPr>
            <p:nvPr/>
          </p:nvSpPr>
          <p:spPr bwMode="auto">
            <a:xfrm>
              <a:off x="384"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7</a:t>
              </a:r>
            </a:p>
          </p:txBody>
        </p:sp>
        <p:sp>
          <p:nvSpPr>
            <p:cNvPr id="49396" name="Rectangle 244">
              <a:extLst>
                <a:ext uri="{FF2B5EF4-FFF2-40B4-BE49-F238E27FC236}">
                  <a16:creationId xmlns:a16="http://schemas.microsoft.com/office/drawing/2014/main" id="{34083D32-5361-F435-3E90-A131C3A445B4}"/>
                </a:ext>
              </a:extLst>
            </p:cNvPr>
            <p:cNvSpPr>
              <a:spLocks noChangeArrowheads="1"/>
            </p:cNvSpPr>
            <p:nvPr/>
          </p:nvSpPr>
          <p:spPr bwMode="auto">
            <a:xfrm>
              <a:off x="5088" y="720"/>
              <a:ext cx="288" cy="288"/>
            </a:xfrm>
            <a:prstGeom prst="rect">
              <a:avLst/>
            </a:prstGeom>
            <a:blipFill dpi="0" rotWithShape="1">
              <a:blip r:embed="rId3"/>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86</a:t>
              </a:r>
            </a:p>
          </p:txBody>
        </p:sp>
      </p:grpSp>
      <p:grpSp>
        <p:nvGrpSpPr>
          <p:cNvPr id="49420" name="Group 268">
            <a:extLst>
              <a:ext uri="{FF2B5EF4-FFF2-40B4-BE49-F238E27FC236}">
                <a16:creationId xmlns:a16="http://schemas.microsoft.com/office/drawing/2014/main" id="{49BBDBC9-ED63-4F2C-3D74-F1238092EF57}"/>
              </a:ext>
            </a:extLst>
          </p:cNvPr>
          <p:cNvGrpSpPr>
            <a:grpSpLocks/>
          </p:cNvGrpSpPr>
          <p:nvPr/>
        </p:nvGrpSpPr>
        <p:grpSpPr bwMode="auto">
          <a:xfrm>
            <a:off x="2133600" y="3539144"/>
            <a:ext cx="1524000" cy="457200"/>
            <a:chOff x="432" y="2592"/>
            <a:chExt cx="960" cy="288"/>
          </a:xfrm>
        </p:grpSpPr>
        <p:sp>
          <p:nvSpPr>
            <p:cNvPr id="49421" name="Rectangle 269">
              <a:extLst>
                <a:ext uri="{FF2B5EF4-FFF2-40B4-BE49-F238E27FC236}">
                  <a16:creationId xmlns:a16="http://schemas.microsoft.com/office/drawing/2014/main" id="{51CA3FC2-C667-CA74-6E45-0123658E9823}"/>
                </a:ext>
              </a:extLst>
            </p:cNvPr>
            <p:cNvSpPr>
              <a:spLocks noChangeArrowheads="1"/>
            </p:cNvSpPr>
            <p:nvPr/>
          </p:nvSpPr>
          <p:spPr bwMode="auto">
            <a:xfrm>
              <a:off x="432" y="2592"/>
              <a:ext cx="288" cy="288"/>
            </a:xfrm>
            <a:prstGeom prst="rect">
              <a:avLst/>
            </a:prstGeom>
            <a:blipFill dpi="0" rotWithShape="1">
              <a:blip r:embed="rId5"/>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32</a:t>
              </a:r>
            </a:p>
          </p:txBody>
        </p:sp>
        <p:sp>
          <p:nvSpPr>
            <p:cNvPr id="49422" name="Rectangle 270">
              <a:extLst>
                <a:ext uri="{FF2B5EF4-FFF2-40B4-BE49-F238E27FC236}">
                  <a16:creationId xmlns:a16="http://schemas.microsoft.com/office/drawing/2014/main" id="{F4F51F97-6C6F-8C77-4AEF-3068DDE275D9}"/>
                </a:ext>
              </a:extLst>
            </p:cNvPr>
            <p:cNvSpPr>
              <a:spLocks noChangeArrowheads="1"/>
            </p:cNvSpPr>
            <p:nvPr/>
          </p:nvSpPr>
          <p:spPr bwMode="auto">
            <a:xfrm>
              <a:off x="768" y="2592"/>
              <a:ext cx="288" cy="288"/>
            </a:xfrm>
            <a:prstGeom prst="rect">
              <a:avLst/>
            </a:prstGeom>
            <a:blipFill dpi="0" rotWithShape="1">
              <a:blip r:embed="rId5"/>
              <a:srcRect/>
              <a:tile tx="0" ty="0" sx="100000" sy="100000" flip="none" algn="tl"/>
            </a:bli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51</a:t>
              </a:r>
            </a:p>
          </p:txBody>
        </p:sp>
        <p:sp>
          <p:nvSpPr>
            <p:cNvPr id="49423" name="Rectangle 271">
              <a:extLst>
                <a:ext uri="{FF2B5EF4-FFF2-40B4-BE49-F238E27FC236}">
                  <a16:creationId xmlns:a16="http://schemas.microsoft.com/office/drawing/2014/main" id="{07A28783-9AB0-5FDA-9675-62948A685672}"/>
                </a:ext>
              </a:extLst>
            </p:cNvPr>
            <p:cNvSpPr>
              <a:spLocks noChangeArrowheads="1"/>
            </p:cNvSpPr>
            <p:nvPr/>
          </p:nvSpPr>
          <p:spPr bwMode="auto">
            <a:xfrm>
              <a:off x="1104" y="2592"/>
              <a:ext cx="288" cy="288"/>
            </a:xfrm>
            <a:prstGeom prst="rect">
              <a:avLst/>
            </a:prstGeom>
            <a:solidFill>
              <a:schemeClr val="bg1"/>
            </a:solidFill>
            <a:ln>
              <a:noFill/>
            </a:ln>
            <a:effectLst/>
            <a:extLst>
              <a:ext uri="{91240B29-F687-4F45-9708-019B960494DF}">
                <a14:hiddenLine xmlns:a14="http://schemas.microsoft.com/office/drawing/2010/main" w="9525" algn="ctr">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2</a:t>
              </a:r>
              <a:r>
                <a:rPr kumimoji="0" lang="zh-TW" altLang="en-US"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篇</a:t>
              </a:r>
              <a:endParaRPr kumimoji="0" lang="en-US" altLang="zh-TW"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endParaRPr>
            </a:p>
          </p:txBody>
        </p:sp>
      </p:grpSp>
      <p:grpSp>
        <p:nvGrpSpPr>
          <p:cNvPr id="49451" name="Group 299">
            <a:extLst>
              <a:ext uri="{FF2B5EF4-FFF2-40B4-BE49-F238E27FC236}">
                <a16:creationId xmlns:a16="http://schemas.microsoft.com/office/drawing/2014/main" id="{8B0B3A79-10D8-1268-0521-D6B65494D4B7}"/>
              </a:ext>
            </a:extLst>
          </p:cNvPr>
          <p:cNvGrpSpPr>
            <a:grpSpLocks/>
          </p:cNvGrpSpPr>
          <p:nvPr/>
        </p:nvGrpSpPr>
        <p:grpSpPr bwMode="auto">
          <a:xfrm>
            <a:off x="2133600" y="4072544"/>
            <a:ext cx="7924800" cy="990600"/>
            <a:chOff x="384" y="2400"/>
            <a:chExt cx="4992" cy="624"/>
          </a:xfrm>
        </p:grpSpPr>
        <p:sp>
          <p:nvSpPr>
            <p:cNvPr id="49375" name="Rectangle 223">
              <a:extLst>
                <a:ext uri="{FF2B5EF4-FFF2-40B4-BE49-F238E27FC236}">
                  <a16:creationId xmlns:a16="http://schemas.microsoft.com/office/drawing/2014/main" id="{1785F936-FB57-0439-0A9D-F64CA5383570}"/>
                </a:ext>
              </a:extLst>
            </p:cNvPr>
            <p:cNvSpPr>
              <a:spLocks noChangeArrowheads="1"/>
            </p:cNvSpPr>
            <p:nvPr/>
          </p:nvSpPr>
          <p:spPr bwMode="auto">
            <a:xfrm>
              <a:off x="720"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4</a:t>
              </a:r>
            </a:p>
          </p:txBody>
        </p:sp>
        <p:sp>
          <p:nvSpPr>
            <p:cNvPr id="49374" name="Rectangle 222">
              <a:extLst>
                <a:ext uri="{FF2B5EF4-FFF2-40B4-BE49-F238E27FC236}">
                  <a16:creationId xmlns:a16="http://schemas.microsoft.com/office/drawing/2014/main" id="{281FF732-DF88-EBE7-DAC4-AF6BD1F9F478}"/>
                </a:ext>
              </a:extLst>
            </p:cNvPr>
            <p:cNvSpPr>
              <a:spLocks noChangeArrowheads="1"/>
            </p:cNvSpPr>
            <p:nvPr/>
          </p:nvSpPr>
          <p:spPr bwMode="auto">
            <a:xfrm>
              <a:off x="384"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3</a:t>
              </a:r>
            </a:p>
          </p:txBody>
        </p:sp>
        <p:sp>
          <p:nvSpPr>
            <p:cNvPr id="49376" name="Rectangle 224">
              <a:extLst>
                <a:ext uri="{FF2B5EF4-FFF2-40B4-BE49-F238E27FC236}">
                  <a16:creationId xmlns:a16="http://schemas.microsoft.com/office/drawing/2014/main" id="{927560F1-804A-DD92-F451-A7396292444C}"/>
                </a:ext>
              </a:extLst>
            </p:cNvPr>
            <p:cNvSpPr>
              <a:spLocks noChangeArrowheads="1"/>
            </p:cNvSpPr>
            <p:nvPr/>
          </p:nvSpPr>
          <p:spPr bwMode="auto">
            <a:xfrm>
              <a:off x="1056"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5</a:t>
              </a:r>
            </a:p>
          </p:txBody>
        </p:sp>
        <p:sp>
          <p:nvSpPr>
            <p:cNvPr id="49377" name="Rectangle 225">
              <a:extLst>
                <a:ext uri="{FF2B5EF4-FFF2-40B4-BE49-F238E27FC236}">
                  <a16:creationId xmlns:a16="http://schemas.microsoft.com/office/drawing/2014/main" id="{9AECB312-9D53-CDB1-4DC7-FFD8C350FBD4}"/>
                </a:ext>
              </a:extLst>
            </p:cNvPr>
            <p:cNvSpPr>
              <a:spLocks noChangeArrowheads="1"/>
            </p:cNvSpPr>
            <p:nvPr/>
          </p:nvSpPr>
          <p:spPr bwMode="auto">
            <a:xfrm>
              <a:off x="1392"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6</a:t>
              </a:r>
            </a:p>
          </p:txBody>
        </p:sp>
        <p:sp>
          <p:nvSpPr>
            <p:cNvPr id="49379" name="Rectangle 227">
              <a:extLst>
                <a:ext uri="{FF2B5EF4-FFF2-40B4-BE49-F238E27FC236}">
                  <a16:creationId xmlns:a16="http://schemas.microsoft.com/office/drawing/2014/main" id="{E96E3A6B-0754-14EE-3B83-D977E261D6AC}"/>
                </a:ext>
              </a:extLst>
            </p:cNvPr>
            <p:cNvSpPr>
              <a:spLocks noChangeArrowheads="1"/>
            </p:cNvSpPr>
            <p:nvPr/>
          </p:nvSpPr>
          <p:spPr bwMode="auto">
            <a:xfrm>
              <a:off x="1728"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22</a:t>
              </a:r>
            </a:p>
          </p:txBody>
        </p:sp>
        <p:sp>
          <p:nvSpPr>
            <p:cNvPr id="49380" name="Rectangle 228">
              <a:extLst>
                <a:ext uri="{FF2B5EF4-FFF2-40B4-BE49-F238E27FC236}">
                  <a16:creationId xmlns:a16="http://schemas.microsoft.com/office/drawing/2014/main" id="{074D8980-C51A-4EFC-1140-26FDD785641D}"/>
                </a:ext>
              </a:extLst>
            </p:cNvPr>
            <p:cNvSpPr>
              <a:spLocks noChangeArrowheads="1"/>
            </p:cNvSpPr>
            <p:nvPr/>
          </p:nvSpPr>
          <p:spPr bwMode="auto">
            <a:xfrm>
              <a:off x="2400"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25</a:t>
              </a:r>
            </a:p>
          </p:txBody>
        </p:sp>
        <p:sp>
          <p:nvSpPr>
            <p:cNvPr id="49381" name="Rectangle 229">
              <a:extLst>
                <a:ext uri="{FF2B5EF4-FFF2-40B4-BE49-F238E27FC236}">
                  <a16:creationId xmlns:a16="http://schemas.microsoft.com/office/drawing/2014/main" id="{30E9BBB4-7DA9-EC02-A68D-1519246F195E}"/>
                </a:ext>
              </a:extLst>
            </p:cNvPr>
            <p:cNvSpPr>
              <a:spLocks noChangeArrowheads="1"/>
            </p:cNvSpPr>
            <p:nvPr/>
          </p:nvSpPr>
          <p:spPr bwMode="auto">
            <a:xfrm>
              <a:off x="2736"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27</a:t>
              </a:r>
            </a:p>
          </p:txBody>
        </p:sp>
        <p:sp>
          <p:nvSpPr>
            <p:cNvPr id="49382" name="Rectangle 230">
              <a:extLst>
                <a:ext uri="{FF2B5EF4-FFF2-40B4-BE49-F238E27FC236}">
                  <a16:creationId xmlns:a16="http://schemas.microsoft.com/office/drawing/2014/main" id="{BBBC9408-E2BF-0EB2-84CE-82523F31365A}"/>
                </a:ext>
              </a:extLst>
            </p:cNvPr>
            <p:cNvSpPr>
              <a:spLocks noChangeArrowheads="1"/>
            </p:cNvSpPr>
            <p:nvPr/>
          </p:nvSpPr>
          <p:spPr bwMode="auto">
            <a:xfrm>
              <a:off x="3072"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28</a:t>
              </a:r>
            </a:p>
          </p:txBody>
        </p:sp>
        <p:sp>
          <p:nvSpPr>
            <p:cNvPr id="49383" name="Rectangle 231">
              <a:extLst>
                <a:ext uri="{FF2B5EF4-FFF2-40B4-BE49-F238E27FC236}">
                  <a16:creationId xmlns:a16="http://schemas.microsoft.com/office/drawing/2014/main" id="{99F3E3D8-D515-BD8A-0B05-27860471D330}"/>
                </a:ext>
              </a:extLst>
            </p:cNvPr>
            <p:cNvSpPr>
              <a:spLocks noChangeArrowheads="1"/>
            </p:cNvSpPr>
            <p:nvPr/>
          </p:nvSpPr>
          <p:spPr bwMode="auto">
            <a:xfrm>
              <a:off x="3408"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31</a:t>
              </a:r>
            </a:p>
          </p:txBody>
        </p:sp>
        <p:sp>
          <p:nvSpPr>
            <p:cNvPr id="49384" name="Rectangle 232">
              <a:extLst>
                <a:ext uri="{FF2B5EF4-FFF2-40B4-BE49-F238E27FC236}">
                  <a16:creationId xmlns:a16="http://schemas.microsoft.com/office/drawing/2014/main" id="{9824CA09-866B-2EAB-BFB1-77EDE7428F8E}"/>
                </a:ext>
              </a:extLst>
            </p:cNvPr>
            <p:cNvSpPr>
              <a:spLocks noChangeArrowheads="1"/>
            </p:cNvSpPr>
            <p:nvPr/>
          </p:nvSpPr>
          <p:spPr bwMode="auto">
            <a:xfrm>
              <a:off x="3744"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35</a:t>
              </a:r>
            </a:p>
          </p:txBody>
        </p:sp>
        <p:sp>
          <p:nvSpPr>
            <p:cNvPr id="49385" name="Rectangle 233">
              <a:extLst>
                <a:ext uri="{FF2B5EF4-FFF2-40B4-BE49-F238E27FC236}">
                  <a16:creationId xmlns:a16="http://schemas.microsoft.com/office/drawing/2014/main" id="{54C870D4-2F90-692B-01C6-E5F0474F07F1}"/>
                </a:ext>
              </a:extLst>
            </p:cNvPr>
            <p:cNvSpPr>
              <a:spLocks noChangeArrowheads="1"/>
            </p:cNvSpPr>
            <p:nvPr/>
          </p:nvSpPr>
          <p:spPr bwMode="auto">
            <a:xfrm>
              <a:off x="4080"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36</a:t>
              </a:r>
            </a:p>
          </p:txBody>
        </p:sp>
        <p:sp>
          <p:nvSpPr>
            <p:cNvPr id="49386" name="Rectangle 234">
              <a:extLst>
                <a:ext uri="{FF2B5EF4-FFF2-40B4-BE49-F238E27FC236}">
                  <a16:creationId xmlns:a16="http://schemas.microsoft.com/office/drawing/2014/main" id="{498EC7E7-F399-5FC7-0BA1-A3EB28D95171}"/>
                </a:ext>
              </a:extLst>
            </p:cNvPr>
            <p:cNvSpPr>
              <a:spLocks noChangeArrowheads="1"/>
            </p:cNvSpPr>
            <p:nvPr/>
          </p:nvSpPr>
          <p:spPr bwMode="auto">
            <a:xfrm>
              <a:off x="4416"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38</a:t>
              </a:r>
            </a:p>
          </p:txBody>
        </p:sp>
        <p:sp>
          <p:nvSpPr>
            <p:cNvPr id="49387" name="Rectangle 235">
              <a:extLst>
                <a:ext uri="{FF2B5EF4-FFF2-40B4-BE49-F238E27FC236}">
                  <a16:creationId xmlns:a16="http://schemas.microsoft.com/office/drawing/2014/main" id="{82200F60-952C-623C-15A4-373C2E738940}"/>
                </a:ext>
              </a:extLst>
            </p:cNvPr>
            <p:cNvSpPr>
              <a:spLocks noChangeArrowheads="1"/>
            </p:cNvSpPr>
            <p:nvPr/>
          </p:nvSpPr>
          <p:spPr bwMode="auto">
            <a:xfrm>
              <a:off x="4752"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39</a:t>
              </a:r>
            </a:p>
          </p:txBody>
        </p:sp>
        <p:sp>
          <p:nvSpPr>
            <p:cNvPr id="49388" name="Rectangle 236">
              <a:extLst>
                <a:ext uri="{FF2B5EF4-FFF2-40B4-BE49-F238E27FC236}">
                  <a16:creationId xmlns:a16="http://schemas.microsoft.com/office/drawing/2014/main" id="{36A20890-A28B-E6FB-F931-8FCF07747304}"/>
                </a:ext>
              </a:extLst>
            </p:cNvPr>
            <p:cNvSpPr>
              <a:spLocks noChangeArrowheads="1"/>
            </p:cNvSpPr>
            <p:nvPr/>
          </p:nvSpPr>
          <p:spPr bwMode="auto">
            <a:xfrm>
              <a:off x="5088"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40</a:t>
              </a:r>
            </a:p>
          </p:txBody>
        </p:sp>
        <p:sp>
          <p:nvSpPr>
            <p:cNvPr id="49389" name="Rectangle 237">
              <a:extLst>
                <a:ext uri="{FF2B5EF4-FFF2-40B4-BE49-F238E27FC236}">
                  <a16:creationId xmlns:a16="http://schemas.microsoft.com/office/drawing/2014/main" id="{86E2FC7B-8096-1D9E-46AE-A1C87B948BBE}"/>
                </a:ext>
              </a:extLst>
            </p:cNvPr>
            <p:cNvSpPr>
              <a:spLocks noChangeArrowheads="1"/>
            </p:cNvSpPr>
            <p:nvPr/>
          </p:nvSpPr>
          <p:spPr bwMode="auto">
            <a:xfrm>
              <a:off x="384" y="2736"/>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41</a:t>
              </a:r>
            </a:p>
          </p:txBody>
        </p:sp>
        <p:sp>
          <p:nvSpPr>
            <p:cNvPr id="49390" name="Rectangle 238">
              <a:extLst>
                <a:ext uri="{FF2B5EF4-FFF2-40B4-BE49-F238E27FC236}">
                  <a16:creationId xmlns:a16="http://schemas.microsoft.com/office/drawing/2014/main" id="{6EB9723B-AC53-695C-BF25-6D223A65A79D}"/>
                </a:ext>
              </a:extLst>
            </p:cNvPr>
            <p:cNvSpPr>
              <a:spLocks noChangeArrowheads="1"/>
            </p:cNvSpPr>
            <p:nvPr/>
          </p:nvSpPr>
          <p:spPr bwMode="auto">
            <a:xfrm>
              <a:off x="720" y="2736"/>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55</a:t>
              </a:r>
            </a:p>
          </p:txBody>
        </p:sp>
        <p:sp>
          <p:nvSpPr>
            <p:cNvPr id="49391" name="Rectangle 239">
              <a:extLst>
                <a:ext uri="{FF2B5EF4-FFF2-40B4-BE49-F238E27FC236}">
                  <a16:creationId xmlns:a16="http://schemas.microsoft.com/office/drawing/2014/main" id="{F70A6335-56B1-2B0B-2E21-AAAAD86B53A9}"/>
                </a:ext>
              </a:extLst>
            </p:cNvPr>
            <p:cNvSpPr>
              <a:spLocks noChangeArrowheads="1"/>
            </p:cNvSpPr>
            <p:nvPr/>
          </p:nvSpPr>
          <p:spPr bwMode="auto">
            <a:xfrm>
              <a:off x="1056" y="2736"/>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61</a:t>
              </a:r>
            </a:p>
          </p:txBody>
        </p:sp>
        <p:sp>
          <p:nvSpPr>
            <p:cNvPr id="49392" name="Rectangle 240">
              <a:extLst>
                <a:ext uri="{FF2B5EF4-FFF2-40B4-BE49-F238E27FC236}">
                  <a16:creationId xmlns:a16="http://schemas.microsoft.com/office/drawing/2014/main" id="{1807D04F-0563-235A-4FCD-A1EC584AFF77}"/>
                </a:ext>
              </a:extLst>
            </p:cNvPr>
            <p:cNvSpPr>
              <a:spLocks noChangeArrowheads="1"/>
            </p:cNvSpPr>
            <p:nvPr/>
          </p:nvSpPr>
          <p:spPr bwMode="auto">
            <a:xfrm>
              <a:off x="1392" y="2736"/>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62</a:t>
              </a:r>
            </a:p>
          </p:txBody>
        </p:sp>
        <p:sp>
          <p:nvSpPr>
            <p:cNvPr id="49393" name="Rectangle 241">
              <a:extLst>
                <a:ext uri="{FF2B5EF4-FFF2-40B4-BE49-F238E27FC236}">
                  <a16:creationId xmlns:a16="http://schemas.microsoft.com/office/drawing/2014/main" id="{F0BD1439-3F05-7606-DBD3-5C77FF25BCA4}"/>
                </a:ext>
              </a:extLst>
            </p:cNvPr>
            <p:cNvSpPr>
              <a:spLocks noChangeArrowheads="1"/>
            </p:cNvSpPr>
            <p:nvPr/>
          </p:nvSpPr>
          <p:spPr bwMode="auto">
            <a:xfrm>
              <a:off x="1728" y="2736"/>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63</a:t>
              </a:r>
            </a:p>
          </p:txBody>
        </p:sp>
        <p:sp>
          <p:nvSpPr>
            <p:cNvPr id="49394" name="Rectangle 242">
              <a:extLst>
                <a:ext uri="{FF2B5EF4-FFF2-40B4-BE49-F238E27FC236}">
                  <a16:creationId xmlns:a16="http://schemas.microsoft.com/office/drawing/2014/main" id="{042C12D0-475F-F4E9-6243-4EBFBFF967D2}"/>
                </a:ext>
              </a:extLst>
            </p:cNvPr>
            <p:cNvSpPr>
              <a:spLocks noChangeArrowheads="1"/>
            </p:cNvSpPr>
            <p:nvPr/>
          </p:nvSpPr>
          <p:spPr bwMode="auto">
            <a:xfrm>
              <a:off x="2064" y="2736"/>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69</a:t>
              </a:r>
            </a:p>
          </p:txBody>
        </p:sp>
        <p:sp>
          <p:nvSpPr>
            <p:cNvPr id="49395" name="Rectangle 243">
              <a:extLst>
                <a:ext uri="{FF2B5EF4-FFF2-40B4-BE49-F238E27FC236}">
                  <a16:creationId xmlns:a16="http://schemas.microsoft.com/office/drawing/2014/main" id="{F041139E-BFB9-FBF6-7388-C989ACD05473}"/>
                </a:ext>
              </a:extLst>
            </p:cNvPr>
            <p:cNvSpPr>
              <a:spLocks noChangeArrowheads="1"/>
            </p:cNvSpPr>
            <p:nvPr/>
          </p:nvSpPr>
          <p:spPr bwMode="auto">
            <a:xfrm>
              <a:off x="2400" y="2736"/>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70</a:t>
              </a:r>
            </a:p>
          </p:txBody>
        </p:sp>
        <p:sp>
          <p:nvSpPr>
            <p:cNvPr id="49397" name="Rectangle 245">
              <a:extLst>
                <a:ext uri="{FF2B5EF4-FFF2-40B4-BE49-F238E27FC236}">
                  <a16:creationId xmlns:a16="http://schemas.microsoft.com/office/drawing/2014/main" id="{A4F78F47-386D-EE73-B17C-A956AC07487F}"/>
                </a:ext>
              </a:extLst>
            </p:cNvPr>
            <p:cNvSpPr>
              <a:spLocks noChangeArrowheads="1"/>
            </p:cNvSpPr>
            <p:nvPr/>
          </p:nvSpPr>
          <p:spPr bwMode="auto">
            <a:xfrm>
              <a:off x="2736" y="2736"/>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109</a:t>
              </a:r>
            </a:p>
          </p:txBody>
        </p:sp>
        <p:sp>
          <p:nvSpPr>
            <p:cNvPr id="49398" name="Rectangle 246">
              <a:extLst>
                <a:ext uri="{FF2B5EF4-FFF2-40B4-BE49-F238E27FC236}">
                  <a16:creationId xmlns:a16="http://schemas.microsoft.com/office/drawing/2014/main" id="{3F181CCB-22E4-BA4D-0A35-6E728F42DCAC}"/>
                </a:ext>
              </a:extLst>
            </p:cNvPr>
            <p:cNvSpPr>
              <a:spLocks noChangeArrowheads="1"/>
            </p:cNvSpPr>
            <p:nvPr/>
          </p:nvSpPr>
          <p:spPr bwMode="auto">
            <a:xfrm>
              <a:off x="3072" y="2736"/>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141</a:t>
              </a:r>
            </a:p>
          </p:txBody>
        </p:sp>
        <p:sp>
          <p:nvSpPr>
            <p:cNvPr id="49399" name="Rectangle 247">
              <a:extLst>
                <a:ext uri="{FF2B5EF4-FFF2-40B4-BE49-F238E27FC236}">
                  <a16:creationId xmlns:a16="http://schemas.microsoft.com/office/drawing/2014/main" id="{8101B4DA-2AD1-F6DE-A862-FEF3C414F506}"/>
                </a:ext>
              </a:extLst>
            </p:cNvPr>
            <p:cNvSpPr>
              <a:spLocks noChangeArrowheads="1"/>
            </p:cNvSpPr>
            <p:nvPr/>
          </p:nvSpPr>
          <p:spPr bwMode="auto">
            <a:xfrm>
              <a:off x="3408" y="2736"/>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143</a:t>
              </a:r>
            </a:p>
          </p:txBody>
        </p:sp>
        <p:sp>
          <p:nvSpPr>
            <p:cNvPr id="49400" name="Rectangle 248">
              <a:extLst>
                <a:ext uri="{FF2B5EF4-FFF2-40B4-BE49-F238E27FC236}">
                  <a16:creationId xmlns:a16="http://schemas.microsoft.com/office/drawing/2014/main" id="{4ACD28F8-4DE6-C637-FA6B-9BFD283246C4}"/>
                </a:ext>
              </a:extLst>
            </p:cNvPr>
            <p:cNvSpPr>
              <a:spLocks noChangeArrowheads="1"/>
            </p:cNvSpPr>
            <p:nvPr/>
          </p:nvSpPr>
          <p:spPr bwMode="auto">
            <a:xfrm>
              <a:off x="3744" y="2736"/>
              <a:ext cx="288" cy="288"/>
            </a:xfrm>
            <a:prstGeom prst="rect">
              <a:avLst/>
            </a:prstGeom>
            <a:solidFill>
              <a:schemeClr val="bg1"/>
            </a:solidFill>
            <a:ln>
              <a:noFill/>
            </a:ln>
            <a:effectLst/>
            <a:extLst>
              <a:ext uri="{91240B29-F687-4F45-9708-019B960494DF}">
                <a14:hiddenLine xmlns:a14="http://schemas.microsoft.com/office/drawing/2010/main" w="9525" algn="ctr">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25</a:t>
              </a:r>
              <a:r>
                <a:rPr kumimoji="0" lang="zh-TW" altLang="en-US"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篇</a:t>
              </a:r>
              <a:endParaRPr kumimoji="0" lang="en-US" altLang="zh-TW"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endParaRPr>
            </a:p>
          </p:txBody>
        </p:sp>
        <p:sp>
          <p:nvSpPr>
            <p:cNvPr id="49403" name="Rectangle 251">
              <a:extLst>
                <a:ext uri="{FF2B5EF4-FFF2-40B4-BE49-F238E27FC236}">
                  <a16:creationId xmlns:a16="http://schemas.microsoft.com/office/drawing/2014/main" id="{4288F34D-31AB-716E-FF9E-4E4104B11C92}"/>
                </a:ext>
              </a:extLst>
            </p:cNvPr>
            <p:cNvSpPr>
              <a:spLocks noChangeArrowheads="1"/>
            </p:cNvSpPr>
            <p:nvPr/>
          </p:nvSpPr>
          <p:spPr bwMode="auto">
            <a:xfrm>
              <a:off x="2064" y="2400"/>
              <a:ext cx="288" cy="288"/>
            </a:xfrm>
            <a:prstGeom prst="rect">
              <a:avLst/>
            </a:prstGeom>
            <a:blipFill dpi="0" rotWithShape="1">
              <a:blip r:embed="rId6"/>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23</a:t>
              </a:r>
            </a:p>
          </p:txBody>
        </p:sp>
      </p:grpSp>
      <p:grpSp>
        <p:nvGrpSpPr>
          <p:cNvPr id="49444" name="Group 292">
            <a:extLst>
              <a:ext uri="{FF2B5EF4-FFF2-40B4-BE49-F238E27FC236}">
                <a16:creationId xmlns:a16="http://schemas.microsoft.com/office/drawing/2014/main" id="{53676BD5-1B6A-93A0-A986-80CA8133E9E1}"/>
              </a:ext>
            </a:extLst>
          </p:cNvPr>
          <p:cNvGrpSpPr>
            <a:grpSpLocks/>
          </p:cNvGrpSpPr>
          <p:nvPr/>
        </p:nvGrpSpPr>
        <p:grpSpPr bwMode="auto">
          <a:xfrm>
            <a:off x="2133600" y="2472344"/>
            <a:ext cx="7924800" cy="990600"/>
            <a:chOff x="384" y="1392"/>
            <a:chExt cx="4992" cy="624"/>
          </a:xfrm>
        </p:grpSpPr>
        <p:sp>
          <p:nvSpPr>
            <p:cNvPr id="49426" name="Rectangle 274">
              <a:extLst>
                <a:ext uri="{FF2B5EF4-FFF2-40B4-BE49-F238E27FC236}">
                  <a16:creationId xmlns:a16="http://schemas.microsoft.com/office/drawing/2014/main" id="{48443728-05D1-E634-D6A6-47DA892AC5DA}"/>
                </a:ext>
              </a:extLst>
            </p:cNvPr>
            <p:cNvSpPr>
              <a:spLocks noChangeArrowheads="1"/>
            </p:cNvSpPr>
            <p:nvPr/>
          </p:nvSpPr>
          <p:spPr bwMode="auto">
            <a:xfrm>
              <a:off x="384"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8</a:t>
              </a:r>
            </a:p>
          </p:txBody>
        </p:sp>
        <p:sp>
          <p:nvSpPr>
            <p:cNvPr id="49427" name="Rectangle 275">
              <a:extLst>
                <a:ext uri="{FF2B5EF4-FFF2-40B4-BE49-F238E27FC236}">
                  <a16:creationId xmlns:a16="http://schemas.microsoft.com/office/drawing/2014/main" id="{ABB302C1-18D6-05E5-D41E-A8C65285E444}"/>
                </a:ext>
              </a:extLst>
            </p:cNvPr>
            <p:cNvSpPr>
              <a:spLocks noChangeArrowheads="1"/>
            </p:cNvSpPr>
            <p:nvPr/>
          </p:nvSpPr>
          <p:spPr bwMode="auto">
            <a:xfrm>
              <a:off x="720"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9</a:t>
              </a:r>
            </a:p>
          </p:txBody>
        </p:sp>
        <p:sp>
          <p:nvSpPr>
            <p:cNvPr id="49428" name="Rectangle 276">
              <a:extLst>
                <a:ext uri="{FF2B5EF4-FFF2-40B4-BE49-F238E27FC236}">
                  <a16:creationId xmlns:a16="http://schemas.microsoft.com/office/drawing/2014/main" id="{16E17B9E-048D-3ABC-278E-FCD0698B4AA4}"/>
                </a:ext>
              </a:extLst>
            </p:cNvPr>
            <p:cNvSpPr>
              <a:spLocks noChangeArrowheads="1"/>
            </p:cNvSpPr>
            <p:nvPr/>
          </p:nvSpPr>
          <p:spPr bwMode="auto">
            <a:xfrm>
              <a:off x="1056"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14</a:t>
              </a:r>
            </a:p>
          </p:txBody>
        </p:sp>
        <p:sp>
          <p:nvSpPr>
            <p:cNvPr id="49429" name="Rectangle 277">
              <a:extLst>
                <a:ext uri="{FF2B5EF4-FFF2-40B4-BE49-F238E27FC236}">
                  <a16:creationId xmlns:a16="http://schemas.microsoft.com/office/drawing/2014/main" id="{018019FC-11E7-4DAD-F387-A997B565C8E4}"/>
                </a:ext>
              </a:extLst>
            </p:cNvPr>
            <p:cNvSpPr>
              <a:spLocks noChangeArrowheads="1"/>
            </p:cNvSpPr>
            <p:nvPr/>
          </p:nvSpPr>
          <p:spPr bwMode="auto">
            <a:xfrm>
              <a:off x="1392"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15</a:t>
              </a:r>
            </a:p>
          </p:txBody>
        </p:sp>
        <p:sp>
          <p:nvSpPr>
            <p:cNvPr id="49430" name="Rectangle 278">
              <a:extLst>
                <a:ext uri="{FF2B5EF4-FFF2-40B4-BE49-F238E27FC236}">
                  <a16:creationId xmlns:a16="http://schemas.microsoft.com/office/drawing/2014/main" id="{8D1ED710-1E9D-B30F-45D2-053E0B7DBD15}"/>
                </a:ext>
              </a:extLst>
            </p:cNvPr>
            <p:cNvSpPr>
              <a:spLocks noChangeArrowheads="1"/>
            </p:cNvSpPr>
            <p:nvPr/>
          </p:nvSpPr>
          <p:spPr bwMode="auto">
            <a:xfrm>
              <a:off x="1728" y="1392"/>
              <a:ext cx="288" cy="288"/>
            </a:xfrm>
            <a:prstGeom prst="rect">
              <a:avLst/>
            </a:prstGeom>
            <a:blipFill dpi="0" rotWithShape="1">
              <a:blip r:embed="rId4"/>
              <a:srcRect/>
              <a:tile tx="0" ty="0" sx="100000" sy="100000" flip="none" algn="tl"/>
            </a:bli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18</a:t>
              </a:r>
            </a:p>
          </p:txBody>
        </p:sp>
        <p:sp>
          <p:nvSpPr>
            <p:cNvPr id="49431" name="Rectangle 279">
              <a:extLst>
                <a:ext uri="{FF2B5EF4-FFF2-40B4-BE49-F238E27FC236}">
                  <a16:creationId xmlns:a16="http://schemas.microsoft.com/office/drawing/2014/main" id="{45315E79-29A0-B3D8-BBD1-565F8586D39D}"/>
                </a:ext>
              </a:extLst>
            </p:cNvPr>
            <p:cNvSpPr>
              <a:spLocks noChangeArrowheads="1"/>
            </p:cNvSpPr>
            <p:nvPr/>
          </p:nvSpPr>
          <p:spPr bwMode="auto">
            <a:xfrm>
              <a:off x="2064"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19</a:t>
              </a:r>
            </a:p>
          </p:txBody>
        </p:sp>
        <p:sp>
          <p:nvSpPr>
            <p:cNvPr id="49432" name="Rectangle 280">
              <a:extLst>
                <a:ext uri="{FF2B5EF4-FFF2-40B4-BE49-F238E27FC236}">
                  <a16:creationId xmlns:a16="http://schemas.microsoft.com/office/drawing/2014/main" id="{BF28AD3C-3B62-1D11-27B6-680D78D5FCB5}"/>
                </a:ext>
              </a:extLst>
            </p:cNvPr>
            <p:cNvSpPr>
              <a:spLocks noChangeArrowheads="1"/>
            </p:cNvSpPr>
            <p:nvPr/>
          </p:nvSpPr>
          <p:spPr bwMode="auto">
            <a:xfrm>
              <a:off x="2400"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24</a:t>
              </a:r>
            </a:p>
          </p:txBody>
        </p:sp>
        <p:sp>
          <p:nvSpPr>
            <p:cNvPr id="49433" name="Rectangle 281">
              <a:extLst>
                <a:ext uri="{FF2B5EF4-FFF2-40B4-BE49-F238E27FC236}">
                  <a16:creationId xmlns:a16="http://schemas.microsoft.com/office/drawing/2014/main" id="{CE35734E-C8D9-859F-288D-41CF09AD5836}"/>
                </a:ext>
              </a:extLst>
            </p:cNvPr>
            <p:cNvSpPr>
              <a:spLocks noChangeArrowheads="1"/>
            </p:cNvSpPr>
            <p:nvPr/>
          </p:nvSpPr>
          <p:spPr bwMode="auto">
            <a:xfrm>
              <a:off x="2736"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26</a:t>
              </a:r>
            </a:p>
          </p:txBody>
        </p:sp>
        <p:sp>
          <p:nvSpPr>
            <p:cNvPr id="49434" name="Rectangle 282">
              <a:extLst>
                <a:ext uri="{FF2B5EF4-FFF2-40B4-BE49-F238E27FC236}">
                  <a16:creationId xmlns:a16="http://schemas.microsoft.com/office/drawing/2014/main" id="{488F6CFA-D5AE-1BC1-4508-843FFF968E1B}"/>
                </a:ext>
              </a:extLst>
            </p:cNvPr>
            <p:cNvSpPr>
              <a:spLocks noChangeArrowheads="1"/>
            </p:cNvSpPr>
            <p:nvPr/>
          </p:nvSpPr>
          <p:spPr bwMode="auto">
            <a:xfrm>
              <a:off x="3072"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29</a:t>
              </a:r>
            </a:p>
          </p:txBody>
        </p:sp>
        <p:sp>
          <p:nvSpPr>
            <p:cNvPr id="49435" name="Rectangle 283">
              <a:extLst>
                <a:ext uri="{FF2B5EF4-FFF2-40B4-BE49-F238E27FC236}">
                  <a16:creationId xmlns:a16="http://schemas.microsoft.com/office/drawing/2014/main" id="{63E7EAA0-B7C1-F726-65B8-E2B9A2437B95}"/>
                </a:ext>
              </a:extLst>
            </p:cNvPr>
            <p:cNvSpPr>
              <a:spLocks noChangeArrowheads="1"/>
            </p:cNvSpPr>
            <p:nvPr/>
          </p:nvSpPr>
          <p:spPr bwMode="auto">
            <a:xfrm>
              <a:off x="3408"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53</a:t>
              </a:r>
            </a:p>
          </p:txBody>
        </p:sp>
        <p:sp>
          <p:nvSpPr>
            <p:cNvPr id="49436" name="Rectangle 284">
              <a:extLst>
                <a:ext uri="{FF2B5EF4-FFF2-40B4-BE49-F238E27FC236}">
                  <a16:creationId xmlns:a16="http://schemas.microsoft.com/office/drawing/2014/main" id="{FF90CA48-62D8-0632-22F1-C80C39359FC7}"/>
                </a:ext>
              </a:extLst>
            </p:cNvPr>
            <p:cNvSpPr>
              <a:spLocks noChangeArrowheads="1"/>
            </p:cNvSpPr>
            <p:nvPr/>
          </p:nvSpPr>
          <p:spPr bwMode="auto">
            <a:xfrm>
              <a:off x="3744"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60</a:t>
              </a:r>
            </a:p>
          </p:txBody>
        </p:sp>
        <p:sp>
          <p:nvSpPr>
            <p:cNvPr id="49437" name="Rectangle 285">
              <a:extLst>
                <a:ext uri="{FF2B5EF4-FFF2-40B4-BE49-F238E27FC236}">
                  <a16:creationId xmlns:a16="http://schemas.microsoft.com/office/drawing/2014/main" id="{988B8AD9-0ABB-E1CF-A1DC-8580913308E1}"/>
                </a:ext>
              </a:extLst>
            </p:cNvPr>
            <p:cNvSpPr>
              <a:spLocks noChangeArrowheads="1"/>
            </p:cNvSpPr>
            <p:nvPr/>
          </p:nvSpPr>
          <p:spPr bwMode="auto">
            <a:xfrm>
              <a:off x="4080"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68</a:t>
              </a:r>
            </a:p>
          </p:txBody>
        </p:sp>
        <p:sp>
          <p:nvSpPr>
            <p:cNvPr id="49438" name="Rectangle 286">
              <a:extLst>
                <a:ext uri="{FF2B5EF4-FFF2-40B4-BE49-F238E27FC236}">
                  <a16:creationId xmlns:a16="http://schemas.microsoft.com/office/drawing/2014/main" id="{2010FAB0-BCD9-3210-2E6D-13ABC53E5241}"/>
                </a:ext>
              </a:extLst>
            </p:cNvPr>
            <p:cNvSpPr>
              <a:spLocks noChangeArrowheads="1"/>
            </p:cNvSpPr>
            <p:nvPr/>
          </p:nvSpPr>
          <p:spPr bwMode="auto">
            <a:xfrm>
              <a:off x="4416"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101</a:t>
              </a:r>
            </a:p>
          </p:txBody>
        </p:sp>
        <p:sp>
          <p:nvSpPr>
            <p:cNvPr id="49439" name="Rectangle 287">
              <a:extLst>
                <a:ext uri="{FF2B5EF4-FFF2-40B4-BE49-F238E27FC236}">
                  <a16:creationId xmlns:a16="http://schemas.microsoft.com/office/drawing/2014/main" id="{F8DF69E5-FD74-9052-F340-C8E89614BD63}"/>
                </a:ext>
              </a:extLst>
            </p:cNvPr>
            <p:cNvSpPr>
              <a:spLocks noChangeArrowheads="1"/>
            </p:cNvSpPr>
            <p:nvPr/>
          </p:nvSpPr>
          <p:spPr bwMode="auto">
            <a:xfrm>
              <a:off x="4752"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108</a:t>
              </a:r>
            </a:p>
          </p:txBody>
        </p:sp>
        <p:sp>
          <p:nvSpPr>
            <p:cNvPr id="49440" name="Rectangle 288">
              <a:extLst>
                <a:ext uri="{FF2B5EF4-FFF2-40B4-BE49-F238E27FC236}">
                  <a16:creationId xmlns:a16="http://schemas.microsoft.com/office/drawing/2014/main" id="{7E680A56-73FE-9578-5F29-E440EC5CC645}"/>
                </a:ext>
              </a:extLst>
            </p:cNvPr>
            <p:cNvSpPr>
              <a:spLocks noChangeArrowheads="1"/>
            </p:cNvSpPr>
            <p:nvPr/>
          </p:nvSpPr>
          <p:spPr bwMode="auto">
            <a:xfrm>
              <a:off x="384" y="1728"/>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139</a:t>
              </a:r>
            </a:p>
          </p:txBody>
        </p:sp>
        <p:sp>
          <p:nvSpPr>
            <p:cNvPr id="49441" name="Rectangle 289">
              <a:extLst>
                <a:ext uri="{FF2B5EF4-FFF2-40B4-BE49-F238E27FC236}">
                  <a16:creationId xmlns:a16="http://schemas.microsoft.com/office/drawing/2014/main" id="{0CD20231-99C1-8455-B1A4-EF61A314DFB6}"/>
                </a:ext>
              </a:extLst>
            </p:cNvPr>
            <p:cNvSpPr>
              <a:spLocks noChangeArrowheads="1"/>
            </p:cNvSpPr>
            <p:nvPr/>
          </p:nvSpPr>
          <p:spPr bwMode="auto">
            <a:xfrm>
              <a:off x="720" y="1728"/>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144</a:t>
              </a:r>
            </a:p>
          </p:txBody>
        </p:sp>
        <p:sp>
          <p:nvSpPr>
            <p:cNvPr id="49442" name="Rectangle 290">
              <a:extLst>
                <a:ext uri="{FF2B5EF4-FFF2-40B4-BE49-F238E27FC236}">
                  <a16:creationId xmlns:a16="http://schemas.microsoft.com/office/drawing/2014/main" id="{DD1FEA0D-5048-EE38-E79A-2FB6F069A211}"/>
                </a:ext>
              </a:extLst>
            </p:cNvPr>
            <p:cNvSpPr>
              <a:spLocks noChangeArrowheads="1"/>
            </p:cNvSpPr>
            <p:nvPr/>
          </p:nvSpPr>
          <p:spPr bwMode="auto">
            <a:xfrm>
              <a:off x="1056" y="1728"/>
              <a:ext cx="288" cy="288"/>
            </a:xfrm>
            <a:prstGeom prst="rect">
              <a:avLst/>
            </a:prstGeom>
            <a:solidFill>
              <a:schemeClr val="bg1"/>
            </a:solidFill>
            <a:ln>
              <a:noFill/>
            </a:ln>
            <a:effectLst/>
            <a:extLst>
              <a:ext uri="{91240B29-F687-4F45-9708-019B960494DF}">
                <a14:hiddenLine xmlns:a14="http://schemas.microsoft.com/office/drawing/2010/main" w="9525" algn="ctr">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17</a:t>
              </a:r>
              <a:r>
                <a:rPr kumimoji="0" lang="zh-TW" altLang="en-US" sz="1800" b="0" i="0" u="none" strike="noStrike" kern="1200" cap="none" spc="0" normalizeH="0" baseline="0" noProof="0" dirty="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篇</a:t>
              </a:r>
              <a:endParaRPr kumimoji="0" lang="en-US" altLang="zh-TW" sz="1800" b="0" i="0" u="none" strike="noStrike" kern="1200" cap="none" spc="0" normalizeH="0" baseline="0" noProof="0" dirty="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endParaRPr>
            </a:p>
          </p:txBody>
        </p:sp>
        <p:sp>
          <p:nvSpPr>
            <p:cNvPr id="49443" name="Rectangle 291">
              <a:extLst>
                <a:ext uri="{FF2B5EF4-FFF2-40B4-BE49-F238E27FC236}">
                  <a16:creationId xmlns:a16="http://schemas.microsoft.com/office/drawing/2014/main" id="{4CA22441-2859-CBE5-F774-BCC83C707EB7}"/>
                </a:ext>
              </a:extLst>
            </p:cNvPr>
            <p:cNvSpPr>
              <a:spLocks noChangeArrowheads="1"/>
            </p:cNvSpPr>
            <p:nvPr/>
          </p:nvSpPr>
          <p:spPr bwMode="auto">
            <a:xfrm>
              <a:off x="5088" y="1392"/>
              <a:ext cx="288" cy="288"/>
            </a:xfrm>
            <a:prstGeom prst="rect">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110</a:t>
              </a:r>
            </a:p>
          </p:txBody>
        </p:sp>
      </p:grpSp>
      <p:grpSp>
        <p:nvGrpSpPr>
          <p:cNvPr id="49460" name="Group 308">
            <a:extLst>
              <a:ext uri="{FF2B5EF4-FFF2-40B4-BE49-F238E27FC236}">
                <a16:creationId xmlns:a16="http://schemas.microsoft.com/office/drawing/2014/main" id="{8D298DB7-63B0-168C-5824-6DA5F2455B31}"/>
              </a:ext>
            </a:extLst>
          </p:cNvPr>
          <p:cNvGrpSpPr>
            <a:grpSpLocks/>
          </p:cNvGrpSpPr>
          <p:nvPr/>
        </p:nvGrpSpPr>
        <p:grpSpPr bwMode="auto">
          <a:xfrm>
            <a:off x="2133600" y="5672744"/>
            <a:ext cx="4191000" cy="457200"/>
            <a:chOff x="384" y="3408"/>
            <a:chExt cx="2640" cy="288"/>
          </a:xfrm>
        </p:grpSpPr>
        <p:sp>
          <p:nvSpPr>
            <p:cNvPr id="49417" name="Rectangle 265">
              <a:extLst>
                <a:ext uri="{FF2B5EF4-FFF2-40B4-BE49-F238E27FC236}">
                  <a16:creationId xmlns:a16="http://schemas.microsoft.com/office/drawing/2014/main" id="{9D940834-3E57-4922-B511-0A4103C03097}"/>
                </a:ext>
              </a:extLst>
            </p:cNvPr>
            <p:cNvSpPr>
              <a:spLocks noChangeArrowheads="1"/>
            </p:cNvSpPr>
            <p:nvPr/>
          </p:nvSpPr>
          <p:spPr bwMode="auto">
            <a:xfrm>
              <a:off x="2736" y="3408"/>
              <a:ext cx="288" cy="288"/>
            </a:xfrm>
            <a:prstGeom prst="rect">
              <a:avLst/>
            </a:prstGeom>
            <a:solidFill>
              <a:schemeClr val="bg1"/>
            </a:solidFill>
            <a:ln>
              <a:noFill/>
            </a:ln>
            <a:effectLst/>
            <a:extLst>
              <a:ext uri="{91240B29-F687-4F45-9708-019B960494DF}">
                <a14:hiddenLine xmlns:a14="http://schemas.microsoft.com/office/drawing/2010/main" w="9525" algn="ctr">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srgbClr val="333399"/>
                  </a:solidFill>
                  <a:effectLst/>
                  <a:uLnTx/>
                  <a:uFillTx/>
                  <a:latin typeface="Arial" panose="020B0604020202020204" pitchFamily="34" charset="0"/>
                  <a:ea typeface="SimHei" panose="02010609060101010101" pitchFamily="49" charset="-122"/>
                  <a:cs typeface="Arial" panose="020B0604020202020204" pitchFamily="34" charset="0"/>
                </a:rPr>
                <a:t>(</a:t>
              </a:r>
              <a:r>
                <a:rPr kumimoji="0" lang="zh-TW" altLang="en-US" sz="1800" b="0" i="0" u="none" strike="noStrike" kern="1200" cap="none" spc="0" normalizeH="0" baseline="0" noProof="0" dirty="0">
                  <a:ln>
                    <a:noFill/>
                  </a:ln>
                  <a:solidFill>
                    <a:srgbClr val="333399"/>
                  </a:solidFill>
                  <a:effectLst/>
                  <a:uLnTx/>
                  <a:uFillTx/>
                  <a:latin typeface="Arial" panose="020B0604020202020204" pitchFamily="34" charset="0"/>
                  <a:ea typeface="SimHei" panose="02010609060101010101" pitchFamily="49" charset="-122"/>
                  <a:cs typeface="Arial" panose="020B0604020202020204" pitchFamily="34" charset="0"/>
                </a:rPr>
                <a:t>別人為大衛家寫的</a:t>
              </a:r>
              <a:r>
                <a:rPr kumimoji="0" lang="en-US" altLang="zh-TW" sz="1800" b="0" i="0" u="none" strike="noStrike" kern="1200" cap="none" spc="0" normalizeH="0" baseline="0" noProof="0" dirty="0">
                  <a:ln>
                    <a:noFill/>
                  </a:ln>
                  <a:solidFill>
                    <a:srgbClr val="333399"/>
                  </a:solidFill>
                  <a:effectLst/>
                  <a:uLnTx/>
                  <a:uFillTx/>
                  <a:latin typeface="Arial" panose="020B0604020202020204" pitchFamily="34" charset="0"/>
                  <a:ea typeface="SimHei" panose="02010609060101010101" pitchFamily="49" charset="-122"/>
                  <a:cs typeface="Arial" panose="020B0604020202020204" pitchFamily="34" charset="0"/>
                </a:rPr>
                <a:t>)</a:t>
              </a:r>
            </a:p>
          </p:txBody>
        </p:sp>
        <p:sp>
          <p:nvSpPr>
            <p:cNvPr id="49453" name="Rectangle 301">
              <a:extLst>
                <a:ext uri="{FF2B5EF4-FFF2-40B4-BE49-F238E27FC236}">
                  <a16:creationId xmlns:a16="http://schemas.microsoft.com/office/drawing/2014/main" id="{72826066-DC31-1CA3-B2FB-B640D87E6B6E}"/>
                </a:ext>
              </a:extLst>
            </p:cNvPr>
            <p:cNvSpPr>
              <a:spLocks noChangeArrowheads="1"/>
            </p:cNvSpPr>
            <p:nvPr/>
          </p:nvSpPr>
          <p:spPr bwMode="auto">
            <a:xfrm>
              <a:off x="1056" y="3408"/>
              <a:ext cx="288" cy="288"/>
            </a:xfrm>
            <a:prstGeom prst="rect">
              <a:avLst/>
            </a:prstGeom>
            <a:blipFill dpi="0" rotWithShape="1">
              <a:blip r:embed="rId9"/>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122</a:t>
              </a:r>
            </a:p>
          </p:txBody>
        </p:sp>
        <p:sp>
          <p:nvSpPr>
            <p:cNvPr id="49454" name="Rectangle 302">
              <a:extLst>
                <a:ext uri="{FF2B5EF4-FFF2-40B4-BE49-F238E27FC236}">
                  <a16:creationId xmlns:a16="http://schemas.microsoft.com/office/drawing/2014/main" id="{A574D6E2-B328-DB0E-FC52-2394F102D7F9}"/>
                </a:ext>
              </a:extLst>
            </p:cNvPr>
            <p:cNvSpPr>
              <a:spLocks noChangeArrowheads="1"/>
            </p:cNvSpPr>
            <p:nvPr/>
          </p:nvSpPr>
          <p:spPr bwMode="auto">
            <a:xfrm>
              <a:off x="1392" y="3408"/>
              <a:ext cx="288" cy="288"/>
            </a:xfrm>
            <a:prstGeom prst="rect">
              <a:avLst/>
            </a:prstGeom>
            <a:blipFill dpi="0" rotWithShape="1">
              <a:blip r:embed="rId9"/>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124</a:t>
              </a:r>
            </a:p>
          </p:txBody>
        </p:sp>
        <p:sp>
          <p:nvSpPr>
            <p:cNvPr id="49455" name="Rectangle 303">
              <a:extLst>
                <a:ext uri="{FF2B5EF4-FFF2-40B4-BE49-F238E27FC236}">
                  <a16:creationId xmlns:a16="http://schemas.microsoft.com/office/drawing/2014/main" id="{2299F200-D10B-41DC-A79E-4C4E2112EF60}"/>
                </a:ext>
              </a:extLst>
            </p:cNvPr>
            <p:cNvSpPr>
              <a:spLocks noChangeArrowheads="1"/>
            </p:cNvSpPr>
            <p:nvPr/>
          </p:nvSpPr>
          <p:spPr bwMode="auto">
            <a:xfrm>
              <a:off x="2064" y="3408"/>
              <a:ext cx="288" cy="288"/>
            </a:xfrm>
            <a:prstGeom prst="rect">
              <a:avLst/>
            </a:prstGeom>
            <a:blipFill dpi="0" rotWithShape="1">
              <a:blip r:embed="rId9"/>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133</a:t>
              </a:r>
            </a:p>
          </p:txBody>
        </p:sp>
        <p:sp>
          <p:nvSpPr>
            <p:cNvPr id="49456" name="Rectangle 304">
              <a:extLst>
                <a:ext uri="{FF2B5EF4-FFF2-40B4-BE49-F238E27FC236}">
                  <a16:creationId xmlns:a16="http://schemas.microsoft.com/office/drawing/2014/main" id="{3C777AC8-5DD7-795E-53C3-3C24E4627EBE}"/>
                </a:ext>
              </a:extLst>
            </p:cNvPr>
            <p:cNvSpPr>
              <a:spLocks noChangeArrowheads="1"/>
            </p:cNvSpPr>
            <p:nvPr/>
          </p:nvSpPr>
          <p:spPr bwMode="auto">
            <a:xfrm>
              <a:off x="384" y="3408"/>
              <a:ext cx="288" cy="288"/>
            </a:xfrm>
            <a:prstGeom prst="rect">
              <a:avLst/>
            </a:prstGeom>
            <a:blipFill dpi="0" rotWithShape="1">
              <a:blip r:embed="rId9"/>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20</a:t>
              </a:r>
            </a:p>
          </p:txBody>
        </p:sp>
        <p:sp>
          <p:nvSpPr>
            <p:cNvPr id="49457" name="Rectangle 305">
              <a:extLst>
                <a:ext uri="{FF2B5EF4-FFF2-40B4-BE49-F238E27FC236}">
                  <a16:creationId xmlns:a16="http://schemas.microsoft.com/office/drawing/2014/main" id="{2CC78DA9-0CCC-A3E8-2496-EC9D88D20F1B}"/>
                </a:ext>
              </a:extLst>
            </p:cNvPr>
            <p:cNvSpPr>
              <a:spLocks noChangeArrowheads="1"/>
            </p:cNvSpPr>
            <p:nvPr/>
          </p:nvSpPr>
          <p:spPr bwMode="auto">
            <a:xfrm>
              <a:off x="1728" y="3408"/>
              <a:ext cx="288" cy="288"/>
            </a:xfrm>
            <a:prstGeom prst="rect">
              <a:avLst/>
            </a:prstGeom>
            <a:blipFill dpi="0" rotWithShape="1">
              <a:blip r:embed="rId9"/>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131</a:t>
              </a:r>
            </a:p>
          </p:txBody>
        </p:sp>
        <p:sp>
          <p:nvSpPr>
            <p:cNvPr id="49458" name="Rectangle 306">
              <a:extLst>
                <a:ext uri="{FF2B5EF4-FFF2-40B4-BE49-F238E27FC236}">
                  <a16:creationId xmlns:a16="http://schemas.microsoft.com/office/drawing/2014/main" id="{42F0FA19-8109-189A-C800-4CF24AAE4F9F}"/>
                </a:ext>
              </a:extLst>
            </p:cNvPr>
            <p:cNvSpPr>
              <a:spLocks noChangeArrowheads="1"/>
            </p:cNvSpPr>
            <p:nvPr/>
          </p:nvSpPr>
          <p:spPr bwMode="auto">
            <a:xfrm>
              <a:off x="2400" y="3408"/>
              <a:ext cx="288" cy="288"/>
            </a:xfrm>
            <a:prstGeom prst="rect">
              <a:avLst/>
            </a:prstGeom>
            <a:solidFill>
              <a:schemeClr val="bg1"/>
            </a:solidFill>
            <a:ln>
              <a:noFill/>
            </a:ln>
            <a:effectLst/>
            <a:extLst>
              <a:ext uri="{91240B29-F687-4F45-9708-019B960494DF}">
                <a14:hiddenLine xmlns:a14="http://schemas.microsoft.com/office/drawing/2010/main" w="9525" algn="ctr">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6</a:t>
              </a:r>
              <a:r>
                <a:rPr kumimoji="0" lang="zh-TW" altLang="en-US"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篇</a:t>
              </a:r>
              <a:endParaRPr kumimoji="0" lang="en-US" altLang="zh-TW"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endParaRPr>
            </a:p>
          </p:txBody>
        </p:sp>
        <p:sp>
          <p:nvSpPr>
            <p:cNvPr id="49459" name="Rectangle 307">
              <a:extLst>
                <a:ext uri="{FF2B5EF4-FFF2-40B4-BE49-F238E27FC236}">
                  <a16:creationId xmlns:a16="http://schemas.microsoft.com/office/drawing/2014/main" id="{722A23C1-ECD6-1CE4-1656-7F17D26F1DF1}"/>
                </a:ext>
              </a:extLst>
            </p:cNvPr>
            <p:cNvSpPr>
              <a:spLocks noChangeArrowheads="1"/>
            </p:cNvSpPr>
            <p:nvPr/>
          </p:nvSpPr>
          <p:spPr bwMode="auto">
            <a:xfrm>
              <a:off x="720" y="3408"/>
              <a:ext cx="288" cy="288"/>
            </a:xfrm>
            <a:prstGeom prst="rect">
              <a:avLst/>
            </a:prstGeom>
            <a:blipFill dpi="0" rotWithShape="1">
              <a:blip r:embed="rId9"/>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21</a:t>
              </a:r>
            </a:p>
          </p:txBody>
        </p:sp>
      </p:grpSp>
      <p:grpSp>
        <p:nvGrpSpPr>
          <p:cNvPr id="49461" name="Group 309">
            <a:extLst>
              <a:ext uri="{FF2B5EF4-FFF2-40B4-BE49-F238E27FC236}">
                <a16:creationId xmlns:a16="http://schemas.microsoft.com/office/drawing/2014/main" id="{6C712A8F-DDB8-12F2-6CAA-ABBDC6B8AA32}"/>
              </a:ext>
            </a:extLst>
          </p:cNvPr>
          <p:cNvGrpSpPr>
            <a:grpSpLocks/>
          </p:cNvGrpSpPr>
          <p:nvPr/>
        </p:nvGrpSpPr>
        <p:grpSpPr bwMode="auto">
          <a:xfrm>
            <a:off x="2133600" y="5139344"/>
            <a:ext cx="3124200" cy="457200"/>
            <a:chOff x="384" y="3072"/>
            <a:chExt cx="1968" cy="288"/>
          </a:xfrm>
        </p:grpSpPr>
        <p:sp>
          <p:nvSpPr>
            <p:cNvPr id="49462" name="Rectangle 310">
              <a:extLst>
                <a:ext uri="{FF2B5EF4-FFF2-40B4-BE49-F238E27FC236}">
                  <a16:creationId xmlns:a16="http://schemas.microsoft.com/office/drawing/2014/main" id="{0F63D2F3-5451-8125-5D98-24EAFEBBE512}"/>
                </a:ext>
              </a:extLst>
            </p:cNvPr>
            <p:cNvSpPr>
              <a:spLocks noChangeArrowheads="1"/>
            </p:cNvSpPr>
            <p:nvPr/>
          </p:nvSpPr>
          <p:spPr bwMode="auto">
            <a:xfrm>
              <a:off x="384" y="3072"/>
              <a:ext cx="288" cy="288"/>
            </a:xfrm>
            <a:prstGeom prst="rect">
              <a:avLst/>
            </a:prstGeom>
            <a:blipFill dpi="0" rotWithShape="1">
              <a:blip r:embed="rId7"/>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30</a:t>
              </a:r>
            </a:p>
          </p:txBody>
        </p:sp>
        <p:sp>
          <p:nvSpPr>
            <p:cNvPr id="49463" name="Rectangle 311">
              <a:extLst>
                <a:ext uri="{FF2B5EF4-FFF2-40B4-BE49-F238E27FC236}">
                  <a16:creationId xmlns:a16="http://schemas.microsoft.com/office/drawing/2014/main" id="{698BC9ED-2F91-BBF1-7502-8C006FF17784}"/>
                </a:ext>
              </a:extLst>
            </p:cNvPr>
            <p:cNvSpPr>
              <a:spLocks noChangeArrowheads="1"/>
            </p:cNvSpPr>
            <p:nvPr/>
          </p:nvSpPr>
          <p:spPr bwMode="auto">
            <a:xfrm>
              <a:off x="720" y="3072"/>
              <a:ext cx="288" cy="288"/>
            </a:xfrm>
            <a:prstGeom prst="rect">
              <a:avLst/>
            </a:prstGeom>
            <a:blipFill dpi="0" rotWithShape="1">
              <a:blip r:embed="rId7"/>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37</a:t>
              </a:r>
            </a:p>
          </p:txBody>
        </p:sp>
        <p:sp>
          <p:nvSpPr>
            <p:cNvPr id="49464" name="Rectangle 312">
              <a:extLst>
                <a:ext uri="{FF2B5EF4-FFF2-40B4-BE49-F238E27FC236}">
                  <a16:creationId xmlns:a16="http://schemas.microsoft.com/office/drawing/2014/main" id="{E8F787E1-9E9D-395F-D265-65F525AA4DBC}"/>
                </a:ext>
              </a:extLst>
            </p:cNvPr>
            <p:cNvSpPr>
              <a:spLocks noChangeArrowheads="1"/>
            </p:cNvSpPr>
            <p:nvPr/>
          </p:nvSpPr>
          <p:spPr bwMode="auto">
            <a:xfrm>
              <a:off x="1392" y="3072"/>
              <a:ext cx="288" cy="288"/>
            </a:xfrm>
            <a:prstGeom prst="rect">
              <a:avLst/>
            </a:prstGeom>
            <a:blipFill dpi="0" rotWithShape="1">
              <a:blip r:embed="rId7"/>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103</a:t>
              </a:r>
            </a:p>
          </p:txBody>
        </p:sp>
        <p:sp>
          <p:nvSpPr>
            <p:cNvPr id="49465" name="Rectangle 313">
              <a:extLst>
                <a:ext uri="{FF2B5EF4-FFF2-40B4-BE49-F238E27FC236}">
                  <a16:creationId xmlns:a16="http://schemas.microsoft.com/office/drawing/2014/main" id="{FA7B782C-A99F-592B-5B6B-82491CD8B3BE}"/>
                </a:ext>
              </a:extLst>
            </p:cNvPr>
            <p:cNvSpPr>
              <a:spLocks noChangeArrowheads="1"/>
            </p:cNvSpPr>
            <p:nvPr/>
          </p:nvSpPr>
          <p:spPr bwMode="auto">
            <a:xfrm>
              <a:off x="1728" y="3072"/>
              <a:ext cx="288" cy="288"/>
            </a:xfrm>
            <a:prstGeom prst="rect">
              <a:avLst/>
            </a:prstGeom>
            <a:blipFill dpi="0" rotWithShape="1">
              <a:blip r:embed="rId7"/>
              <a:srcRect/>
              <a:tile tx="0" ty="0" sx="100000" sy="100000" flip="none" algn="tl"/>
            </a:bli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145</a:t>
              </a:r>
            </a:p>
          </p:txBody>
        </p:sp>
        <p:sp>
          <p:nvSpPr>
            <p:cNvPr id="49466" name="Rectangle 314">
              <a:extLst>
                <a:ext uri="{FF2B5EF4-FFF2-40B4-BE49-F238E27FC236}">
                  <a16:creationId xmlns:a16="http://schemas.microsoft.com/office/drawing/2014/main" id="{87D9CAD5-C5B8-5C14-5F29-308F0BF403EF}"/>
                </a:ext>
              </a:extLst>
            </p:cNvPr>
            <p:cNvSpPr>
              <a:spLocks noChangeArrowheads="1"/>
            </p:cNvSpPr>
            <p:nvPr/>
          </p:nvSpPr>
          <p:spPr bwMode="auto">
            <a:xfrm>
              <a:off x="2064" y="3072"/>
              <a:ext cx="288" cy="288"/>
            </a:xfrm>
            <a:prstGeom prst="rect">
              <a:avLst/>
            </a:prstGeom>
            <a:solidFill>
              <a:schemeClr val="bg1"/>
            </a:solidFill>
            <a:ln>
              <a:noFill/>
            </a:ln>
            <a:effectLst/>
            <a:extLst>
              <a:ext uri="{91240B29-F687-4F45-9708-019B960494DF}">
                <a14:hiddenLine xmlns:a14="http://schemas.microsoft.com/office/drawing/2010/main" w="9525" algn="ctr">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5</a:t>
              </a:r>
              <a:r>
                <a:rPr kumimoji="0" lang="zh-TW" altLang="en-US"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rPr>
                <a:t>篇</a:t>
              </a:r>
              <a:endParaRPr kumimoji="0" lang="en-US" altLang="zh-TW" sz="1800" b="0" i="0" u="none" strike="noStrike" kern="1200" cap="none" spc="0" normalizeH="0" baseline="0" noProof="0">
                <a:ln>
                  <a:noFill/>
                </a:ln>
                <a:solidFill>
                  <a:srgbClr val="FF6600"/>
                </a:solidFill>
                <a:effectLst/>
                <a:uLnTx/>
                <a:uFillTx/>
                <a:latin typeface="Arial" panose="020B0604020202020204" pitchFamily="34" charset="0"/>
                <a:ea typeface="SimHei" panose="02010609060101010101" pitchFamily="49" charset="-122"/>
                <a:cs typeface="Arial" panose="020B0604020202020204" pitchFamily="34" charset="0"/>
              </a:endParaRPr>
            </a:p>
          </p:txBody>
        </p:sp>
        <p:sp>
          <p:nvSpPr>
            <p:cNvPr id="49467" name="Rectangle 315">
              <a:extLst>
                <a:ext uri="{FF2B5EF4-FFF2-40B4-BE49-F238E27FC236}">
                  <a16:creationId xmlns:a16="http://schemas.microsoft.com/office/drawing/2014/main" id="{501E1688-3F9D-3767-FA9E-CA973872E2C2}"/>
                </a:ext>
              </a:extLst>
            </p:cNvPr>
            <p:cNvSpPr>
              <a:spLocks noChangeArrowheads="1"/>
            </p:cNvSpPr>
            <p:nvPr/>
          </p:nvSpPr>
          <p:spPr bwMode="auto">
            <a:xfrm>
              <a:off x="1056" y="3072"/>
              <a:ext cx="288" cy="288"/>
            </a:xfrm>
            <a:prstGeom prst="rect">
              <a:avLst/>
            </a:prstGeom>
            <a:blipFill dpi="0" rotWithShape="1">
              <a:blip r:embed="rId7"/>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65</a:t>
              </a:r>
            </a:p>
          </p:txBody>
        </p:sp>
      </p:grpSp>
      <p:sp>
        <p:nvSpPr>
          <p:cNvPr id="101" name="TextBox 100">
            <a:extLst>
              <a:ext uri="{FF2B5EF4-FFF2-40B4-BE49-F238E27FC236}">
                <a16:creationId xmlns:a16="http://schemas.microsoft.com/office/drawing/2014/main" id="{12D1B3B6-3EC7-4F4A-365B-7D8B7AE6318A}"/>
              </a:ext>
            </a:extLst>
          </p:cNvPr>
          <p:cNvSpPr txBox="1"/>
          <p:nvPr/>
        </p:nvSpPr>
        <p:spPr>
          <a:xfrm>
            <a:off x="617008" y="1862744"/>
            <a:ext cx="559858"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500" b="0" i="0" u="none" strike="noStrike" kern="1200" cap="none" spc="0" normalizeH="0" baseline="0" noProof="0" dirty="0">
                <a:ln>
                  <a:noFill/>
                </a:ln>
                <a:solidFill>
                  <a:srgbClr val="000000"/>
                </a:solidFill>
                <a:effectLst/>
                <a:uLnTx/>
                <a:uFillTx/>
                <a:latin typeface="Arial"/>
                <a:ea typeface="+mn-ea"/>
                <a:cs typeface="Arial"/>
              </a:rPr>
              <a:t>大衛</a:t>
            </a:r>
            <a:r>
              <a:rPr kumimoji="0" lang="zh-TW" altLang="en-US" sz="3500" b="0" i="0" u="none" strike="noStrike" kern="1200" cap="none" spc="0" normalizeH="0" baseline="0" noProof="0" dirty="0">
                <a:ln>
                  <a:noFill/>
                </a:ln>
                <a:solidFill>
                  <a:srgbClr val="000000"/>
                </a:solidFill>
                <a:effectLst/>
                <a:uLnTx/>
                <a:uFillTx/>
                <a:latin typeface="Arial"/>
                <a:ea typeface="+mn-ea"/>
                <a:cs typeface="Arial"/>
              </a:rPr>
              <a:t>讚</a:t>
            </a:r>
            <a:r>
              <a:rPr kumimoji="0" lang="zh-CN" altLang="en-US" sz="3500" b="0" i="0" u="none" strike="noStrike" kern="1200" cap="none" spc="0" normalizeH="0" baseline="0" noProof="0" dirty="0">
                <a:ln>
                  <a:noFill/>
                </a:ln>
                <a:solidFill>
                  <a:srgbClr val="000000"/>
                </a:solidFill>
                <a:effectLst/>
                <a:uLnTx/>
                <a:uFillTx/>
                <a:latin typeface="Arial"/>
                <a:ea typeface="+mn-ea"/>
                <a:cs typeface="Arial"/>
              </a:rPr>
              <a:t>美之歌</a:t>
            </a:r>
            <a:endParaRPr kumimoji="0" lang="en-US" sz="3500" b="0" i="0" u="none" strike="noStrike" kern="1200" cap="none" spc="0" normalizeH="0" baseline="0" noProof="0" dirty="0">
              <a:ln>
                <a:noFill/>
              </a:ln>
              <a:solidFill>
                <a:srgbClr val="000000"/>
              </a:solidFill>
              <a:effectLst/>
              <a:uLnTx/>
              <a:uFillTx/>
              <a:latin typeface="Arial"/>
              <a:ea typeface="+mn-ea"/>
              <a:cs typeface="Arial"/>
            </a:endParaRPr>
          </a:p>
        </p:txBody>
      </p:sp>
      <p:sp>
        <p:nvSpPr>
          <p:cNvPr id="3" name="Oval 2">
            <a:extLst>
              <a:ext uri="{FF2B5EF4-FFF2-40B4-BE49-F238E27FC236}">
                <a16:creationId xmlns:a16="http://schemas.microsoft.com/office/drawing/2014/main" id="{7298D9F0-07A3-09B8-9BE5-48AC22F468AA}"/>
              </a:ext>
            </a:extLst>
          </p:cNvPr>
          <p:cNvSpPr/>
          <p:nvPr/>
        </p:nvSpPr>
        <p:spPr>
          <a:xfrm>
            <a:off x="4229100" y="2167544"/>
            <a:ext cx="5334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375287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F48F7-23B4-4727-890E-65A81E6B95A4}"/>
              </a:ext>
            </a:extLst>
          </p:cNvPr>
          <p:cNvSpPr>
            <a:spLocks noGrp="1"/>
          </p:cNvSpPr>
          <p:nvPr>
            <p:ph idx="1"/>
          </p:nvPr>
        </p:nvSpPr>
        <p:spPr>
          <a:xfrm>
            <a:off x="157014" y="135372"/>
            <a:ext cx="6899568" cy="4843030"/>
          </a:xfrm>
        </p:spPr>
        <p:txBody>
          <a:bodyPr>
            <a:noAutofit/>
          </a:bodyPr>
          <a:lstStyle/>
          <a:p>
            <a:pPr marL="0" indent="0">
              <a:buNone/>
            </a:pPr>
            <a:r>
              <a:rPr lang="zh-TW" altLang="en-US" sz="3500" dirty="0"/>
              <a:t>大衛隨非利士人前往亞弗，去攻打以色列人，但非利士人不信任大衛，大衛就回到洗革拉</a:t>
            </a:r>
            <a:r>
              <a:rPr lang="en-US" altLang="zh-TW" sz="3500" dirty="0"/>
              <a:t>(</a:t>
            </a:r>
            <a:r>
              <a:rPr lang="zh-TW" altLang="en-US" sz="3500" dirty="0"/>
              <a:t>撒上 </a:t>
            </a:r>
            <a:r>
              <a:rPr lang="en-US" altLang="zh-TW" sz="3500" dirty="0"/>
              <a:t>28:1-2</a:t>
            </a:r>
            <a:r>
              <a:rPr lang="zh-TW" altLang="en-US" sz="3500" dirty="0"/>
              <a:t>，</a:t>
            </a:r>
            <a:r>
              <a:rPr lang="en-US" altLang="zh-TW" sz="3500" dirty="0"/>
              <a:t>29:1-11 )</a:t>
            </a:r>
            <a:r>
              <a:rPr lang="zh-TW" altLang="en-US" sz="3500" dirty="0"/>
              <a:t>。</a:t>
            </a:r>
            <a:endParaRPr lang="en-US" altLang="zh-TW" sz="3500" dirty="0"/>
          </a:p>
          <a:p>
            <a:pPr marL="0" indent="0">
              <a:buNone/>
            </a:pPr>
            <a:endParaRPr lang="en-US" sz="1200" dirty="0"/>
          </a:p>
          <a:p>
            <a:pPr marL="0" indent="0">
              <a:buNone/>
            </a:pPr>
            <a:r>
              <a:rPr lang="zh-TW" altLang="en-US" sz="3500" dirty="0"/>
              <a:t>撒上</a:t>
            </a:r>
            <a:r>
              <a:rPr lang="en-US" altLang="zh-TW" sz="3500" dirty="0"/>
              <a:t>29:3 </a:t>
            </a:r>
            <a:r>
              <a:rPr lang="zh-TW" altLang="en-US" sz="3500" dirty="0"/>
              <a:t>非利士人的首領說：這些希伯來人在這裡做什麼呢？亞吉對他們說：這不是以色列王掃羅的臣子大衛嗎？他在我這裡有些年日</a:t>
            </a:r>
            <a:endParaRPr lang="en-US" sz="3500" dirty="0"/>
          </a:p>
        </p:txBody>
      </p:sp>
      <p:pic>
        <p:nvPicPr>
          <p:cNvPr id="12290" name="Picture 2">
            <a:extLst>
              <a:ext uri="{FF2B5EF4-FFF2-40B4-BE49-F238E27FC236}">
                <a16:creationId xmlns:a16="http://schemas.microsoft.com/office/drawing/2014/main" id="{577CF8AC-6285-4573-B7F8-CE03E0ADF1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544"/>
          <a:stretch/>
        </p:blipFill>
        <p:spPr bwMode="auto">
          <a:xfrm>
            <a:off x="6991927" y="92366"/>
            <a:ext cx="5167314" cy="434869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45A78259-1D17-4E0B-975B-7FCB9D2CF90F}"/>
              </a:ext>
            </a:extLst>
          </p:cNvPr>
          <p:cNvSpPr/>
          <p:nvPr/>
        </p:nvSpPr>
        <p:spPr>
          <a:xfrm>
            <a:off x="9781309" y="89191"/>
            <a:ext cx="1006764" cy="646545"/>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54950C4-F356-4E83-938E-0679A34D32CE}"/>
              </a:ext>
            </a:extLst>
          </p:cNvPr>
          <p:cNvSpPr txBox="1"/>
          <p:nvPr/>
        </p:nvSpPr>
        <p:spPr>
          <a:xfrm>
            <a:off x="193962" y="4441061"/>
            <a:ext cx="11822548"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5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了。自從他投降我直到今日，我未曾見他有過錯。</a:t>
            </a:r>
            <a:r>
              <a:rPr kumimoji="0" lang="en-US" altLang="zh-TW" sz="35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 </a:t>
            </a:r>
            <a:r>
              <a:rPr kumimoji="0" lang="zh-TW" altLang="en-US" sz="35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非利士人的首領向亞吉發怒，對他說：你要叫這人回你所安置他的地方，不可叫他同我們出戰，恐怕他在陣上反為我們的敵人。他用什麼與他主人復和呢？豈不是用我們這些人的首級嗎？</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861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1522" name="Picture 2">
            <a:extLst>
              <a:ext uri="{FF2B5EF4-FFF2-40B4-BE49-F238E27FC236}">
                <a16:creationId xmlns:a16="http://schemas.microsoft.com/office/drawing/2014/main" id="{EB84E5D7-7D46-40D0-B608-14D25106B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305"/>
          <a:stretch>
            <a:fillRect/>
          </a:stretch>
        </p:blipFill>
        <p:spPr bwMode="auto">
          <a:xfrm>
            <a:off x="7634642" y="0"/>
            <a:ext cx="4337050" cy="6858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31523" name="Freeform 3">
            <a:extLst>
              <a:ext uri="{FF2B5EF4-FFF2-40B4-BE49-F238E27FC236}">
                <a16:creationId xmlns:a16="http://schemas.microsoft.com/office/drawing/2014/main" id="{8D3F02F7-E1AA-4DEE-B36A-60F68D1EF3B0}"/>
              </a:ext>
            </a:extLst>
          </p:cNvPr>
          <p:cNvSpPr>
            <a:spLocks/>
          </p:cNvSpPr>
          <p:nvPr/>
        </p:nvSpPr>
        <p:spPr bwMode="auto">
          <a:xfrm>
            <a:off x="8998306" y="3070225"/>
            <a:ext cx="511175" cy="2762250"/>
          </a:xfrm>
          <a:custGeom>
            <a:avLst/>
            <a:gdLst>
              <a:gd name="T0" fmla="*/ 322 w 322"/>
              <a:gd name="T1" fmla="*/ 0 h 1740"/>
              <a:gd name="T2" fmla="*/ 225 w 322"/>
              <a:gd name="T3" fmla="*/ 440 h 1740"/>
              <a:gd name="T4" fmla="*/ 74 w 322"/>
              <a:gd name="T5" fmla="*/ 1000 h 1740"/>
              <a:gd name="T6" fmla="*/ 5 w 322"/>
              <a:gd name="T7" fmla="*/ 1412 h 1740"/>
              <a:gd name="T8" fmla="*/ 103 w 322"/>
              <a:gd name="T9" fmla="*/ 1740 h 1740"/>
            </a:gdLst>
            <a:ahLst/>
            <a:cxnLst>
              <a:cxn ang="0">
                <a:pos x="T0" y="T1"/>
              </a:cxn>
              <a:cxn ang="0">
                <a:pos x="T2" y="T3"/>
              </a:cxn>
              <a:cxn ang="0">
                <a:pos x="T4" y="T5"/>
              </a:cxn>
              <a:cxn ang="0">
                <a:pos x="T6" y="T7"/>
              </a:cxn>
              <a:cxn ang="0">
                <a:pos x="T8" y="T9"/>
              </a:cxn>
            </a:cxnLst>
            <a:rect l="0" t="0" r="r" b="b"/>
            <a:pathLst>
              <a:path w="322" h="1740">
                <a:moveTo>
                  <a:pt x="322" y="0"/>
                </a:moveTo>
                <a:cubicBezTo>
                  <a:pt x="304" y="72"/>
                  <a:pt x="266" y="273"/>
                  <a:pt x="225" y="440"/>
                </a:cubicBezTo>
                <a:cubicBezTo>
                  <a:pt x="184" y="607"/>
                  <a:pt x="111" y="838"/>
                  <a:pt x="74" y="1000"/>
                </a:cubicBezTo>
                <a:cubicBezTo>
                  <a:pt x="37" y="1162"/>
                  <a:pt x="0" y="1289"/>
                  <a:pt x="5" y="1412"/>
                </a:cubicBezTo>
                <a:cubicBezTo>
                  <a:pt x="10" y="1535"/>
                  <a:pt x="83" y="1672"/>
                  <a:pt x="103" y="1740"/>
                </a:cubicBezTo>
              </a:path>
            </a:pathLst>
          </a:custGeom>
          <a:noFill/>
          <a:ln w="38100" cmpd="sng">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1524" name="Oval 4">
            <a:extLst>
              <a:ext uri="{FF2B5EF4-FFF2-40B4-BE49-F238E27FC236}">
                <a16:creationId xmlns:a16="http://schemas.microsoft.com/office/drawing/2014/main" id="{512B94F6-80B2-421E-8A63-B80EFF0BFB87}"/>
              </a:ext>
            </a:extLst>
          </p:cNvPr>
          <p:cNvSpPr>
            <a:spLocks noChangeArrowheads="1"/>
          </p:cNvSpPr>
          <p:nvPr/>
        </p:nvSpPr>
        <p:spPr bwMode="auto">
          <a:xfrm rot="1869309">
            <a:off x="10079392" y="1017588"/>
            <a:ext cx="655638" cy="461962"/>
          </a:xfrm>
          <a:prstGeom prst="ellipse">
            <a:avLst/>
          </a:prstGeom>
          <a:solidFill>
            <a:srgbClr val="000000">
              <a:alpha val="39999"/>
            </a:srgbClr>
          </a:solidFill>
          <a:ln>
            <a:noFill/>
          </a:ln>
          <a:effectLst/>
          <a:extLst>
            <a:ext uri="{91240B29-F687-4F45-9708-019B960494DF}">
              <a14:hiddenLine xmlns:a14="http://schemas.microsoft.com/office/drawing/2010/main" w="19050">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1525" name="AutoShape 5">
            <a:extLst>
              <a:ext uri="{FF2B5EF4-FFF2-40B4-BE49-F238E27FC236}">
                <a16:creationId xmlns:a16="http://schemas.microsoft.com/office/drawing/2014/main" id="{F3142C16-89A1-437A-BB69-C145949486C0}"/>
              </a:ext>
            </a:extLst>
          </p:cNvPr>
          <p:cNvSpPr>
            <a:spLocks noChangeArrowheads="1"/>
          </p:cNvSpPr>
          <p:nvPr/>
        </p:nvSpPr>
        <p:spPr bwMode="auto">
          <a:xfrm>
            <a:off x="10552468" y="4054476"/>
            <a:ext cx="809625" cy="320675"/>
          </a:xfrm>
          <a:prstGeom prst="wedgeRectCallout">
            <a:avLst>
              <a:gd name="adj1" fmla="val -68130"/>
              <a:gd name="adj2" fmla="val 6435"/>
            </a:avLst>
          </a:prstGeom>
          <a:solidFill>
            <a:srgbClr val="003366">
              <a:alpha val="80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16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基比亞</a:t>
            </a:r>
          </a:p>
        </p:txBody>
      </p:sp>
      <p:sp>
        <p:nvSpPr>
          <p:cNvPr id="1131527" name="AutoShape 7">
            <a:extLst>
              <a:ext uri="{FF2B5EF4-FFF2-40B4-BE49-F238E27FC236}">
                <a16:creationId xmlns:a16="http://schemas.microsoft.com/office/drawing/2014/main" id="{776818BD-FB77-48ED-9E1C-F5BAF3CFDD90}"/>
              </a:ext>
            </a:extLst>
          </p:cNvPr>
          <p:cNvSpPr>
            <a:spLocks noChangeArrowheads="1"/>
          </p:cNvSpPr>
          <p:nvPr/>
        </p:nvSpPr>
        <p:spPr bwMode="auto">
          <a:xfrm>
            <a:off x="8669692" y="2728914"/>
            <a:ext cx="615950" cy="320675"/>
          </a:xfrm>
          <a:prstGeom prst="wedgeRectCallout">
            <a:avLst>
              <a:gd name="adj1" fmla="val 76546"/>
              <a:gd name="adj2" fmla="val 38120"/>
            </a:avLst>
          </a:prstGeom>
          <a:solidFill>
            <a:srgbClr val="003366">
              <a:alpha val="80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16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亞弗</a:t>
            </a:r>
          </a:p>
        </p:txBody>
      </p:sp>
      <p:sp>
        <p:nvSpPr>
          <p:cNvPr id="1131528" name="Rectangle 8">
            <a:extLst>
              <a:ext uri="{FF2B5EF4-FFF2-40B4-BE49-F238E27FC236}">
                <a16:creationId xmlns:a16="http://schemas.microsoft.com/office/drawing/2014/main" id="{C22C2CDD-2683-47F2-B83B-482EE61F0080}"/>
              </a:ext>
            </a:extLst>
          </p:cNvPr>
          <p:cNvSpPr>
            <a:spLocks noChangeArrowheads="1"/>
          </p:cNvSpPr>
          <p:nvPr/>
        </p:nvSpPr>
        <p:spPr bwMode="auto">
          <a:xfrm>
            <a:off x="371193" y="226337"/>
            <a:ext cx="6952300" cy="6370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20000"/>
              </a:lnSpc>
              <a:spcBef>
                <a:spcPct val="0"/>
              </a:spcBef>
              <a:spcAft>
                <a:spcPct val="30000"/>
              </a:spcAft>
              <a:buClrTx/>
              <a:buSzTx/>
              <a:buFontTx/>
              <a:buNone/>
              <a:tabLst/>
              <a:defRPr/>
            </a:pPr>
            <a:r>
              <a:rPr kumimoji="0" lang="zh-TW" altLang="en-US" sz="3600" b="0"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cs typeface="Arial" panose="020B0604020202020204" pitchFamily="34" charset="0"/>
              </a:rPr>
              <a:t>於是大衛和跟隨他的人早晨起來，回往非利士地去。非利士人也上耶斯列去了。</a:t>
            </a:r>
            <a:endParaRPr kumimoji="0" lang="en-US" altLang="zh-TW" sz="3600" b="0"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1" fontAlgn="base" latinLnBrk="0" hangingPunct="1">
              <a:lnSpc>
                <a:spcPct val="120000"/>
              </a:lnSpc>
              <a:spcBef>
                <a:spcPct val="0"/>
              </a:spcBef>
              <a:spcAft>
                <a:spcPct val="30000"/>
              </a:spcAft>
              <a:buClrTx/>
              <a:buSzTx/>
              <a:buFontTx/>
              <a:buNone/>
              <a:tabLst/>
              <a:defRPr/>
            </a:pPr>
            <a:endParaRPr kumimoji="0" lang="zh-TW" altLang="en-US" sz="1200" b="0"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1" fontAlgn="base" latinLnBrk="0" hangingPunct="1">
              <a:lnSpc>
                <a:spcPct val="120000"/>
              </a:lnSpc>
              <a:spcBef>
                <a:spcPct val="0"/>
              </a:spcBef>
              <a:spcAft>
                <a:spcPct val="30000"/>
              </a:spcAft>
              <a:buClrTx/>
              <a:buSzTx/>
              <a:buFontTx/>
              <a:buNone/>
              <a:tabLst/>
              <a:defRPr/>
            </a:pPr>
            <a:r>
              <a:rPr kumimoji="0" lang="zh-TW" altLang="en-US" sz="3600" b="0"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cs typeface="Arial" panose="020B0604020202020204" pitchFamily="34" charset="0"/>
              </a:rPr>
              <a:t>第三日，大衛和跟隨他的人到了洗革拉。亞瑪力人已經侵奪南地，攻破洗革拉，用火焚燒，擄了城內的婦女和其中的大小人口，卻沒有殺一個，都帶著走了。</a:t>
            </a:r>
            <a:r>
              <a:rPr kumimoji="0" lang="en-US" altLang="zh-TW" sz="3600" b="0" i="0" u="none" strike="noStrike" kern="1200" cap="none" spc="0" normalizeH="0" baseline="0" noProof="0" dirty="0">
                <a:ln>
                  <a:noFill/>
                </a:ln>
                <a:solidFill>
                  <a:srgbClr val="808080"/>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TW" altLang="en-US" sz="3600" b="0" i="0" u="none" strike="noStrike" kern="1200" cap="none" spc="0" normalizeH="0" baseline="0" noProof="0" dirty="0">
                <a:ln>
                  <a:noFill/>
                </a:ln>
                <a:solidFill>
                  <a:srgbClr val="808080"/>
                </a:solidFill>
                <a:effectLst/>
                <a:uLnTx/>
                <a:uFillTx/>
                <a:latin typeface="SimHei" panose="02010609060101010101" pitchFamily="49" charset="-122"/>
                <a:ea typeface="SimHei" panose="02010609060101010101" pitchFamily="49" charset="-122"/>
                <a:cs typeface="Arial" panose="020B0604020202020204" pitchFamily="34" charset="0"/>
              </a:rPr>
              <a:t>撒上</a:t>
            </a:r>
            <a:r>
              <a:rPr kumimoji="0" lang="en-US" altLang="zh-TW" sz="3600" b="0" i="0" u="none" strike="noStrike" kern="1200" cap="none" spc="0" normalizeH="0" baseline="0" noProof="0" dirty="0">
                <a:ln>
                  <a:noFill/>
                </a:ln>
                <a:solidFill>
                  <a:srgbClr val="808080"/>
                </a:solidFill>
                <a:effectLst/>
                <a:uLnTx/>
                <a:uFillTx/>
                <a:latin typeface="SimHei" panose="02010609060101010101" pitchFamily="49" charset="-122"/>
                <a:ea typeface="SimHei" panose="02010609060101010101" pitchFamily="49" charset="-122"/>
                <a:cs typeface="Arial" panose="020B0604020202020204" pitchFamily="34" charset="0"/>
              </a:rPr>
              <a:t>29:11</a:t>
            </a:r>
            <a:r>
              <a:rPr kumimoji="0" lang="en-US" altLang="zh-TW" sz="3600" b="0" i="0" u="none" strike="noStrike" kern="1200" cap="none" spc="0" normalizeH="0" baseline="0" noProof="0" dirty="0">
                <a:ln>
                  <a:noFill/>
                </a:ln>
                <a:solidFill>
                  <a:srgbClr val="808080"/>
                </a:solidFill>
                <a:effectLst/>
                <a:uLnTx/>
                <a:uFillTx/>
                <a:latin typeface="SimHei" panose="02010609060101010101" pitchFamily="49" charset="-122"/>
                <a:ea typeface="新細明體" panose="02020500000000000000" pitchFamily="18" charset="-120"/>
                <a:cs typeface="Arial" panose="020B0604020202020204" pitchFamily="34" charset="0"/>
              </a:rPr>
              <a:t>-30:2</a:t>
            </a:r>
            <a:r>
              <a:rPr kumimoji="0" lang="en-US" altLang="zh-TW" sz="3600" b="0" i="0" u="none" strike="noStrike" kern="1200" cap="none" spc="0" normalizeH="0" baseline="0" noProof="0" dirty="0">
                <a:ln>
                  <a:noFill/>
                </a:ln>
                <a:solidFill>
                  <a:srgbClr val="808080"/>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zh-TW" altLang="en-US" sz="3600" b="0" i="0" u="none" strike="noStrike" kern="1200" cap="none" spc="0" normalizeH="0" baseline="0" noProof="0" dirty="0">
              <a:ln>
                <a:noFill/>
              </a:ln>
              <a:solidFill>
                <a:srgbClr val="808080"/>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1131530" name="Oval 10">
            <a:extLst>
              <a:ext uri="{FF2B5EF4-FFF2-40B4-BE49-F238E27FC236}">
                <a16:creationId xmlns:a16="http://schemas.microsoft.com/office/drawing/2014/main" id="{260EA544-FE78-4F98-8BCA-CA8412D8EA07}"/>
              </a:ext>
            </a:extLst>
          </p:cNvPr>
          <p:cNvSpPr>
            <a:spLocks noChangeArrowheads="1"/>
          </p:cNvSpPr>
          <p:nvPr/>
        </p:nvSpPr>
        <p:spPr bwMode="auto">
          <a:xfrm>
            <a:off x="10298467" y="4171950"/>
            <a:ext cx="107950" cy="1079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1531" name="Oval 11">
            <a:extLst>
              <a:ext uri="{FF2B5EF4-FFF2-40B4-BE49-F238E27FC236}">
                <a16:creationId xmlns:a16="http://schemas.microsoft.com/office/drawing/2014/main" id="{08374535-8366-4798-81DC-E231378DD629}"/>
              </a:ext>
            </a:extLst>
          </p:cNvPr>
          <p:cNvSpPr>
            <a:spLocks noChangeArrowheads="1"/>
          </p:cNvSpPr>
          <p:nvPr/>
        </p:nvSpPr>
        <p:spPr bwMode="auto">
          <a:xfrm>
            <a:off x="8874480" y="4965700"/>
            <a:ext cx="107950" cy="107950"/>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1532" name="Oval 12">
            <a:extLst>
              <a:ext uri="{FF2B5EF4-FFF2-40B4-BE49-F238E27FC236}">
                <a16:creationId xmlns:a16="http://schemas.microsoft.com/office/drawing/2014/main" id="{BF756AB8-2C43-4CD4-B585-0389086D16AF}"/>
              </a:ext>
            </a:extLst>
          </p:cNvPr>
          <p:cNvSpPr>
            <a:spLocks noChangeArrowheads="1"/>
          </p:cNvSpPr>
          <p:nvPr/>
        </p:nvSpPr>
        <p:spPr bwMode="auto">
          <a:xfrm>
            <a:off x="8114067" y="4810125"/>
            <a:ext cx="107950" cy="107950"/>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1533" name="Oval 13">
            <a:extLst>
              <a:ext uri="{FF2B5EF4-FFF2-40B4-BE49-F238E27FC236}">
                <a16:creationId xmlns:a16="http://schemas.microsoft.com/office/drawing/2014/main" id="{522C1CAB-AE4D-45C9-9D6F-441B855A9952}"/>
              </a:ext>
            </a:extLst>
          </p:cNvPr>
          <p:cNvSpPr>
            <a:spLocks noChangeArrowheads="1"/>
          </p:cNvSpPr>
          <p:nvPr/>
        </p:nvSpPr>
        <p:spPr bwMode="auto">
          <a:xfrm>
            <a:off x="8437917" y="4403725"/>
            <a:ext cx="107950" cy="107950"/>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1534" name="Oval 14">
            <a:extLst>
              <a:ext uri="{FF2B5EF4-FFF2-40B4-BE49-F238E27FC236}">
                <a16:creationId xmlns:a16="http://schemas.microsoft.com/office/drawing/2014/main" id="{2C79C0AD-5656-4465-885F-58AAFEBE9CA3}"/>
              </a:ext>
            </a:extLst>
          </p:cNvPr>
          <p:cNvSpPr>
            <a:spLocks noChangeArrowheads="1"/>
          </p:cNvSpPr>
          <p:nvPr/>
        </p:nvSpPr>
        <p:spPr bwMode="auto">
          <a:xfrm>
            <a:off x="8968142" y="4262438"/>
            <a:ext cx="107950" cy="107950"/>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1535" name="Oval 15">
            <a:extLst>
              <a:ext uri="{FF2B5EF4-FFF2-40B4-BE49-F238E27FC236}">
                <a16:creationId xmlns:a16="http://schemas.microsoft.com/office/drawing/2014/main" id="{66768F42-C0D4-4E42-8825-A5220C84D1BE}"/>
              </a:ext>
            </a:extLst>
          </p:cNvPr>
          <p:cNvSpPr>
            <a:spLocks noChangeArrowheads="1"/>
          </p:cNvSpPr>
          <p:nvPr/>
        </p:nvSpPr>
        <p:spPr bwMode="auto">
          <a:xfrm>
            <a:off x="7836255" y="5416550"/>
            <a:ext cx="107950" cy="107950"/>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1536" name="AutoShape 16">
            <a:extLst>
              <a:ext uri="{FF2B5EF4-FFF2-40B4-BE49-F238E27FC236}">
                <a16:creationId xmlns:a16="http://schemas.microsoft.com/office/drawing/2014/main" id="{0354ABC9-9437-4746-BFD5-9F6E84422745}"/>
              </a:ext>
            </a:extLst>
          </p:cNvPr>
          <p:cNvSpPr>
            <a:spLocks noChangeArrowheads="1"/>
          </p:cNvSpPr>
          <p:nvPr/>
        </p:nvSpPr>
        <p:spPr bwMode="auto">
          <a:xfrm>
            <a:off x="9147530" y="4964114"/>
            <a:ext cx="615950" cy="320675"/>
          </a:xfrm>
          <a:prstGeom prst="wedgeRectCallout">
            <a:avLst>
              <a:gd name="adj1" fmla="val -77060"/>
              <a:gd name="adj2" fmla="val -29208"/>
            </a:avLst>
          </a:prstGeom>
          <a:solidFill>
            <a:srgbClr val="003366">
              <a:alpha val="80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16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迦特</a:t>
            </a:r>
          </a:p>
        </p:txBody>
      </p:sp>
      <p:sp>
        <p:nvSpPr>
          <p:cNvPr id="1131537" name="AutoShape 17">
            <a:extLst>
              <a:ext uri="{FF2B5EF4-FFF2-40B4-BE49-F238E27FC236}">
                <a16:creationId xmlns:a16="http://schemas.microsoft.com/office/drawing/2014/main" id="{65260DFB-9ECF-47E2-BB56-10F241C19919}"/>
              </a:ext>
            </a:extLst>
          </p:cNvPr>
          <p:cNvSpPr>
            <a:spLocks noChangeArrowheads="1"/>
          </p:cNvSpPr>
          <p:nvPr/>
        </p:nvSpPr>
        <p:spPr bwMode="auto">
          <a:xfrm>
            <a:off x="9226906" y="4048126"/>
            <a:ext cx="809625" cy="320675"/>
          </a:xfrm>
          <a:prstGeom prst="wedgeRectCallout">
            <a:avLst>
              <a:gd name="adj1" fmla="val -68046"/>
              <a:gd name="adj2" fmla="val 30199"/>
            </a:avLst>
          </a:prstGeom>
          <a:solidFill>
            <a:srgbClr val="003366">
              <a:alpha val="80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16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以革倫</a:t>
            </a:r>
          </a:p>
        </p:txBody>
      </p:sp>
      <p:sp>
        <p:nvSpPr>
          <p:cNvPr id="1131538" name="AutoShape 18">
            <a:extLst>
              <a:ext uri="{FF2B5EF4-FFF2-40B4-BE49-F238E27FC236}">
                <a16:creationId xmlns:a16="http://schemas.microsoft.com/office/drawing/2014/main" id="{629FFE84-79DB-4BD6-9BBA-BD63A2063BAC}"/>
              </a:ext>
            </a:extLst>
          </p:cNvPr>
          <p:cNvSpPr>
            <a:spLocks noChangeArrowheads="1"/>
          </p:cNvSpPr>
          <p:nvPr/>
        </p:nvSpPr>
        <p:spPr bwMode="auto">
          <a:xfrm>
            <a:off x="7483831" y="4170364"/>
            <a:ext cx="808037" cy="320675"/>
          </a:xfrm>
          <a:prstGeom prst="wedgeRectCallout">
            <a:avLst>
              <a:gd name="adj1" fmla="val 67681"/>
              <a:gd name="adj2" fmla="val 37130"/>
            </a:avLst>
          </a:prstGeom>
          <a:solidFill>
            <a:srgbClr val="003366">
              <a:alpha val="80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16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亞實突</a:t>
            </a:r>
          </a:p>
        </p:txBody>
      </p:sp>
      <p:sp>
        <p:nvSpPr>
          <p:cNvPr id="1131540" name="AutoShape 20">
            <a:extLst>
              <a:ext uri="{FF2B5EF4-FFF2-40B4-BE49-F238E27FC236}">
                <a16:creationId xmlns:a16="http://schemas.microsoft.com/office/drawing/2014/main" id="{92F7AD50-F2B4-47AA-8197-5770BE02D611}"/>
              </a:ext>
            </a:extLst>
          </p:cNvPr>
          <p:cNvSpPr>
            <a:spLocks noChangeArrowheads="1"/>
          </p:cNvSpPr>
          <p:nvPr/>
        </p:nvSpPr>
        <p:spPr bwMode="auto">
          <a:xfrm>
            <a:off x="9060218" y="6053138"/>
            <a:ext cx="809625" cy="334962"/>
          </a:xfrm>
          <a:prstGeom prst="wedgeRectCallout">
            <a:avLst>
              <a:gd name="adj1" fmla="val -30583"/>
              <a:gd name="adj2" fmla="val -87917"/>
            </a:avLst>
          </a:prstGeom>
          <a:solidFill>
            <a:srgbClr val="003366">
              <a:alpha val="80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16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洗革拉</a:t>
            </a:r>
          </a:p>
        </p:txBody>
      </p:sp>
      <p:sp>
        <p:nvSpPr>
          <p:cNvPr id="1131541" name="Oval 21">
            <a:extLst>
              <a:ext uri="{FF2B5EF4-FFF2-40B4-BE49-F238E27FC236}">
                <a16:creationId xmlns:a16="http://schemas.microsoft.com/office/drawing/2014/main" id="{9B4A22AD-7DAB-4D7F-8838-990A2B0552DD}"/>
              </a:ext>
            </a:extLst>
          </p:cNvPr>
          <p:cNvSpPr>
            <a:spLocks noChangeArrowheads="1"/>
          </p:cNvSpPr>
          <p:nvPr/>
        </p:nvSpPr>
        <p:spPr bwMode="auto">
          <a:xfrm>
            <a:off x="9145942" y="5816600"/>
            <a:ext cx="107950" cy="1079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1542" name="AutoShape 22">
            <a:extLst>
              <a:ext uri="{FF2B5EF4-FFF2-40B4-BE49-F238E27FC236}">
                <a16:creationId xmlns:a16="http://schemas.microsoft.com/office/drawing/2014/main" id="{A36995B0-0429-424F-9E2D-E36CFF3A47FA}"/>
              </a:ext>
            </a:extLst>
          </p:cNvPr>
          <p:cNvSpPr>
            <a:spLocks noChangeArrowheads="1"/>
          </p:cNvSpPr>
          <p:nvPr/>
        </p:nvSpPr>
        <p:spPr bwMode="auto">
          <a:xfrm>
            <a:off x="7306031" y="4705351"/>
            <a:ext cx="604837" cy="568325"/>
          </a:xfrm>
          <a:prstGeom prst="wedgeRectCallout">
            <a:avLst>
              <a:gd name="adj1" fmla="val 83333"/>
              <a:gd name="adj2" fmla="val -21509"/>
            </a:avLst>
          </a:prstGeom>
          <a:solidFill>
            <a:srgbClr val="003366">
              <a:alpha val="80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90000"/>
              </a:lnSpc>
              <a:spcBef>
                <a:spcPct val="0"/>
              </a:spcBef>
              <a:spcAft>
                <a:spcPct val="15000"/>
              </a:spcAft>
              <a:buClrTx/>
              <a:buSzTx/>
              <a:buFontTx/>
              <a:buNone/>
              <a:tabLst/>
              <a:defRPr/>
            </a:pPr>
            <a:r>
              <a:rPr kumimoji="0" lang="zh-TW" altLang="en-US" sz="16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亞實</a:t>
            </a:r>
          </a:p>
          <a:p>
            <a:pPr marL="0" marR="0" lvl="0" indent="0" algn="ctr" defTabSz="914400" rtl="0" eaLnBrk="1" fontAlgn="base" latinLnBrk="0" hangingPunct="1">
              <a:lnSpc>
                <a:spcPct val="90000"/>
              </a:lnSpc>
              <a:spcBef>
                <a:spcPct val="0"/>
              </a:spcBef>
              <a:spcAft>
                <a:spcPct val="15000"/>
              </a:spcAft>
              <a:buClrTx/>
              <a:buSzTx/>
              <a:buFontTx/>
              <a:buNone/>
              <a:tabLst/>
              <a:defRPr/>
            </a:pPr>
            <a:r>
              <a:rPr kumimoji="0" lang="zh-TW" altLang="en-US" sz="16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基倫</a:t>
            </a:r>
          </a:p>
        </p:txBody>
      </p:sp>
      <p:sp>
        <p:nvSpPr>
          <p:cNvPr id="1131543" name="Oval 23">
            <a:extLst>
              <a:ext uri="{FF2B5EF4-FFF2-40B4-BE49-F238E27FC236}">
                <a16:creationId xmlns:a16="http://schemas.microsoft.com/office/drawing/2014/main" id="{02DB4F9B-0D51-4B1A-B07B-1C209C36D17D}"/>
              </a:ext>
            </a:extLst>
          </p:cNvPr>
          <p:cNvSpPr>
            <a:spLocks noChangeArrowheads="1"/>
          </p:cNvSpPr>
          <p:nvPr/>
        </p:nvSpPr>
        <p:spPr bwMode="auto">
          <a:xfrm>
            <a:off x="10566755" y="1370013"/>
            <a:ext cx="107950" cy="1079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1544" name="AutoShape 24">
            <a:extLst>
              <a:ext uri="{FF2B5EF4-FFF2-40B4-BE49-F238E27FC236}">
                <a16:creationId xmlns:a16="http://schemas.microsoft.com/office/drawing/2014/main" id="{8F875A98-F9F0-4365-92E4-D360D54D6A4A}"/>
              </a:ext>
            </a:extLst>
          </p:cNvPr>
          <p:cNvSpPr>
            <a:spLocks noChangeArrowheads="1"/>
          </p:cNvSpPr>
          <p:nvPr/>
        </p:nvSpPr>
        <p:spPr bwMode="auto">
          <a:xfrm>
            <a:off x="10865206" y="1271589"/>
            <a:ext cx="828675" cy="320675"/>
          </a:xfrm>
          <a:prstGeom prst="wedgeRectCallout">
            <a:avLst>
              <a:gd name="adj1" fmla="val -72991"/>
              <a:gd name="adj2" fmla="val -6435"/>
            </a:avLst>
          </a:prstGeom>
          <a:solidFill>
            <a:srgbClr val="003366">
              <a:alpha val="80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16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耶斯列</a:t>
            </a:r>
          </a:p>
        </p:txBody>
      </p:sp>
      <p:sp>
        <p:nvSpPr>
          <p:cNvPr id="1131545" name="Freeform 25">
            <a:extLst>
              <a:ext uri="{FF2B5EF4-FFF2-40B4-BE49-F238E27FC236}">
                <a16:creationId xmlns:a16="http://schemas.microsoft.com/office/drawing/2014/main" id="{FC5CC0DA-0648-4CCF-AF3A-45DF05E4A4E6}"/>
              </a:ext>
            </a:extLst>
          </p:cNvPr>
          <p:cNvSpPr>
            <a:spLocks/>
          </p:cNvSpPr>
          <p:nvPr/>
        </p:nvSpPr>
        <p:spPr bwMode="auto">
          <a:xfrm>
            <a:off x="9507893" y="1212850"/>
            <a:ext cx="1038225" cy="1797050"/>
          </a:xfrm>
          <a:custGeom>
            <a:avLst/>
            <a:gdLst>
              <a:gd name="T0" fmla="*/ 0 w 654"/>
              <a:gd name="T1" fmla="*/ 1132 h 1132"/>
              <a:gd name="T2" fmla="*/ 80 w 654"/>
              <a:gd name="T3" fmla="*/ 740 h 1132"/>
              <a:gd name="T4" fmla="*/ 128 w 654"/>
              <a:gd name="T5" fmla="*/ 490 h 1132"/>
              <a:gd name="T6" fmla="*/ 275 w 654"/>
              <a:gd name="T7" fmla="*/ 234 h 1132"/>
              <a:gd name="T8" fmla="*/ 654 w 654"/>
              <a:gd name="T9" fmla="*/ 0 h 1132"/>
            </a:gdLst>
            <a:ahLst/>
            <a:cxnLst>
              <a:cxn ang="0">
                <a:pos x="T0" y="T1"/>
              </a:cxn>
              <a:cxn ang="0">
                <a:pos x="T2" y="T3"/>
              </a:cxn>
              <a:cxn ang="0">
                <a:pos x="T4" y="T5"/>
              </a:cxn>
              <a:cxn ang="0">
                <a:pos x="T6" y="T7"/>
              </a:cxn>
              <a:cxn ang="0">
                <a:pos x="T8" y="T9"/>
              </a:cxn>
            </a:cxnLst>
            <a:rect l="0" t="0" r="r" b="b"/>
            <a:pathLst>
              <a:path w="654" h="1132">
                <a:moveTo>
                  <a:pt x="0" y="1132"/>
                </a:moveTo>
                <a:cubicBezTo>
                  <a:pt x="13" y="1067"/>
                  <a:pt x="59" y="847"/>
                  <a:pt x="80" y="740"/>
                </a:cubicBezTo>
                <a:cubicBezTo>
                  <a:pt x="101" y="633"/>
                  <a:pt x="96" y="574"/>
                  <a:pt x="128" y="490"/>
                </a:cubicBezTo>
                <a:cubicBezTo>
                  <a:pt x="160" y="406"/>
                  <a:pt x="187" y="316"/>
                  <a:pt x="275" y="234"/>
                </a:cubicBezTo>
                <a:cubicBezTo>
                  <a:pt x="363" y="152"/>
                  <a:pt x="575" y="49"/>
                  <a:pt x="654" y="0"/>
                </a:cubicBezTo>
              </a:path>
            </a:pathLst>
          </a:custGeom>
          <a:noFill/>
          <a:ln w="38100" cmpd="sng">
            <a:solidFill>
              <a:srgbClr val="9900CC"/>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1546" name="Oval 26">
            <a:extLst>
              <a:ext uri="{FF2B5EF4-FFF2-40B4-BE49-F238E27FC236}">
                <a16:creationId xmlns:a16="http://schemas.microsoft.com/office/drawing/2014/main" id="{0D7CC0C1-48C4-4CC8-B808-A2A3744E39BC}"/>
              </a:ext>
            </a:extLst>
          </p:cNvPr>
          <p:cNvSpPr>
            <a:spLocks noChangeArrowheads="1"/>
          </p:cNvSpPr>
          <p:nvPr/>
        </p:nvSpPr>
        <p:spPr bwMode="auto">
          <a:xfrm>
            <a:off x="10555642" y="1138238"/>
            <a:ext cx="107950" cy="1079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1547" name="AutoShape 27">
            <a:extLst>
              <a:ext uri="{FF2B5EF4-FFF2-40B4-BE49-F238E27FC236}">
                <a16:creationId xmlns:a16="http://schemas.microsoft.com/office/drawing/2014/main" id="{D7845B07-010C-4C4B-A959-96CC771AEEF0}"/>
              </a:ext>
            </a:extLst>
          </p:cNvPr>
          <p:cNvSpPr>
            <a:spLocks noChangeArrowheads="1"/>
          </p:cNvSpPr>
          <p:nvPr/>
        </p:nvSpPr>
        <p:spPr bwMode="auto">
          <a:xfrm>
            <a:off x="10863617" y="911226"/>
            <a:ext cx="615950" cy="320675"/>
          </a:xfrm>
          <a:prstGeom prst="wedgeRectCallout">
            <a:avLst>
              <a:gd name="adj1" fmla="val -82218"/>
              <a:gd name="adj2" fmla="val 34653"/>
            </a:avLst>
          </a:prstGeom>
          <a:solidFill>
            <a:srgbClr val="003366">
              <a:alpha val="80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16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書念</a:t>
            </a:r>
          </a:p>
        </p:txBody>
      </p:sp>
      <p:sp>
        <p:nvSpPr>
          <p:cNvPr id="1131548" name="Oval 28">
            <a:extLst>
              <a:ext uri="{FF2B5EF4-FFF2-40B4-BE49-F238E27FC236}">
                <a16:creationId xmlns:a16="http://schemas.microsoft.com/office/drawing/2014/main" id="{783BC5B6-D939-43CA-9648-C21FE2E642A8}"/>
              </a:ext>
            </a:extLst>
          </p:cNvPr>
          <p:cNvSpPr>
            <a:spLocks noChangeArrowheads="1"/>
          </p:cNvSpPr>
          <p:nvPr/>
        </p:nvSpPr>
        <p:spPr bwMode="auto">
          <a:xfrm>
            <a:off x="9452330" y="2971800"/>
            <a:ext cx="107950" cy="1079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31549" name="AutoShape 29">
            <a:extLst>
              <a:ext uri="{FF2B5EF4-FFF2-40B4-BE49-F238E27FC236}">
                <a16:creationId xmlns:a16="http://schemas.microsoft.com/office/drawing/2014/main" id="{86FE5542-1CFA-48AC-9369-1F8A6DEA798C}"/>
              </a:ext>
            </a:extLst>
          </p:cNvPr>
          <p:cNvSpPr>
            <a:spLocks noChangeArrowheads="1"/>
          </p:cNvSpPr>
          <p:nvPr/>
        </p:nvSpPr>
        <p:spPr bwMode="auto">
          <a:xfrm>
            <a:off x="8736367" y="796926"/>
            <a:ext cx="1257300" cy="358775"/>
          </a:xfrm>
          <a:prstGeom prst="wedgeRectCallout">
            <a:avLst>
              <a:gd name="adj1" fmla="val 65532"/>
              <a:gd name="adj2" fmla="val 44690"/>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srgbClr val="000000"/>
                </a:solidFill>
                <a:effectLst/>
                <a:uLnTx/>
                <a:uFillTx/>
                <a:latin typeface="Arial" panose="020B0604020202020204" pitchFamily="34" charset="0"/>
                <a:ea typeface="SimHei" panose="02010609060101010101" pitchFamily="49" charset="-122"/>
                <a:cs typeface="Arial" panose="020B0604020202020204" pitchFamily="34" charset="0"/>
              </a:rPr>
              <a:t>耶斯列平原</a:t>
            </a:r>
          </a:p>
        </p:txBody>
      </p:sp>
      <p:sp>
        <p:nvSpPr>
          <p:cNvPr id="1131550" name="AutoShape 30">
            <a:extLst>
              <a:ext uri="{FF2B5EF4-FFF2-40B4-BE49-F238E27FC236}">
                <a16:creationId xmlns:a16="http://schemas.microsoft.com/office/drawing/2014/main" id="{D97B21EB-BB5A-4276-A25C-12C912A3D56E}"/>
              </a:ext>
            </a:extLst>
          </p:cNvPr>
          <p:cNvSpPr>
            <a:spLocks noChangeArrowheads="1"/>
          </p:cNvSpPr>
          <p:nvPr/>
        </p:nvSpPr>
        <p:spPr bwMode="auto">
          <a:xfrm>
            <a:off x="8325206" y="3597276"/>
            <a:ext cx="822325" cy="320675"/>
          </a:xfrm>
          <a:prstGeom prst="wedgeRectCallout">
            <a:avLst>
              <a:gd name="adj1" fmla="val 75481"/>
              <a:gd name="adj2" fmla="val -15347"/>
            </a:avLst>
          </a:prstGeom>
          <a:solidFill>
            <a:srgbClr val="663300">
              <a:alpha val="80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TW" sz="16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rPr>
              <a:t>~90km</a:t>
            </a:r>
          </a:p>
        </p:txBody>
      </p:sp>
      <p:sp>
        <p:nvSpPr>
          <p:cNvPr id="1131552" name="Freeform 32">
            <a:extLst>
              <a:ext uri="{FF2B5EF4-FFF2-40B4-BE49-F238E27FC236}">
                <a16:creationId xmlns:a16="http://schemas.microsoft.com/office/drawing/2014/main" id="{26184A5D-5C55-455B-A3D3-589CD26A426C}"/>
              </a:ext>
            </a:extLst>
          </p:cNvPr>
          <p:cNvSpPr>
            <a:spLocks/>
          </p:cNvSpPr>
          <p:nvPr/>
        </p:nvSpPr>
        <p:spPr bwMode="auto">
          <a:xfrm>
            <a:off x="7712431" y="5546725"/>
            <a:ext cx="788987" cy="1308100"/>
          </a:xfrm>
          <a:custGeom>
            <a:avLst/>
            <a:gdLst>
              <a:gd name="T0" fmla="*/ 0 w 497"/>
              <a:gd name="T1" fmla="*/ 0 h 824"/>
              <a:gd name="T2" fmla="*/ 22 w 497"/>
              <a:gd name="T3" fmla="*/ 28 h 824"/>
              <a:gd name="T4" fmla="*/ 70 w 497"/>
              <a:gd name="T5" fmla="*/ 138 h 824"/>
              <a:gd name="T6" fmla="*/ 118 w 497"/>
              <a:gd name="T7" fmla="*/ 234 h 824"/>
              <a:gd name="T8" fmla="*/ 166 w 497"/>
              <a:gd name="T9" fmla="*/ 311 h 824"/>
              <a:gd name="T10" fmla="*/ 176 w 497"/>
              <a:gd name="T11" fmla="*/ 386 h 824"/>
              <a:gd name="T12" fmla="*/ 174 w 497"/>
              <a:gd name="T13" fmla="*/ 456 h 824"/>
              <a:gd name="T14" fmla="*/ 203 w 497"/>
              <a:gd name="T15" fmla="*/ 546 h 824"/>
              <a:gd name="T16" fmla="*/ 259 w 497"/>
              <a:gd name="T17" fmla="*/ 604 h 824"/>
              <a:gd name="T18" fmla="*/ 307 w 497"/>
              <a:gd name="T19" fmla="*/ 656 h 824"/>
              <a:gd name="T20" fmla="*/ 406 w 497"/>
              <a:gd name="T21" fmla="*/ 690 h 824"/>
              <a:gd name="T22" fmla="*/ 459 w 497"/>
              <a:gd name="T23" fmla="*/ 768 h 824"/>
              <a:gd name="T24" fmla="*/ 497 w 497"/>
              <a:gd name="T25" fmla="*/ 8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7" h="824">
                <a:moveTo>
                  <a:pt x="0" y="0"/>
                </a:moveTo>
                <a:cubicBezTo>
                  <a:pt x="4" y="5"/>
                  <a:pt x="10" y="5"/>
                  <a:pt x="22" y="28"/>
                </a:cubicBezTo>
                <a:cubicBezTo>
                  <a:pt x="34" y="51"/>
                  <a:pt x="54" y="104"/>
                  <a:pt x="70" y="138"/>
                </a:cubicBezTo>
                <a:cubicBezTo>
                  <a:pt x="86" y="172"/>
                  <a:pt x="102" y="205"/>
                  <a:pt x="118" y="234"/>
                </a:cubicBezTo>
                <a:cubicBezTo>
                  <a:pt x="134" y="263"/>
                  <a:pt x="156" y="286"/>
                  <a:pt x="166" y="311"/>
                </a:cubicBezTo>
                <a:cubicBezTo>
                  <a:pt x="176" y="336"/>
                  <a:pt x="175" y="362"/>
                  <a:pt x="176" y="386"/>
                </a:cubicBezTo>
                <a:cubicBezTo>
                  <a:pt x="177" y="410"/>
                  <a:pt x="169" y="429"/>
                  <a:pt x="174" y="456"/>
                </a:cubicBezTo>
                <a:cubicBezTo>
                  <a:pt x="179" y="483"/>
                  <a:pt x="189" y="521"/>
                  <a:pt x="203" y="546"/>
                </a:cubicBezTo>
                <a:cubicBezTo>
                  <a:pt x="217" y="571"/>
                  <a:pt x="242" y="586"/>
                  <a:pt x="259" y="604"/>
                </a:cubicBezTo>
                <a:cubicBezTo>
                  <a:pt x="276" y="622"/>
                  <a:pt x="283" y="642"/>
                  <a:pt x="307" y="656"/>
                </a:cubicBezTo>
                <a:cubicBezTo>
                  <a:pt x="331" y="670"/>
                  <a:pt x="381" y="671"/>
                  <a:pt x="406" y="690"/>
                </a:cubicBezTo>
                <a:cubicBezTo>
                  <a:pt x="431" y="709"/>
                  <a:pt x="444" y="746"/>
                  <a:pt x="459" y="768"/>
                </a:cubicBezTo>
                <a:cubicBezTo>
                  <a:pt x="474" y="790"/>
                  <a:pt x="490" y="815"/>
                  <a:pt x="497" y="824"/>
                </a:cubicBezTo>
              </a:path>
            </a:pathLst>
          </a:custGeom>
          <a:noFill/>
          <a:ln w="9525">
            <a:solidFill>
              <a:srgbClr val="00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1539" name="AutoShape 19">
            <a:extLst>
              <a:ext uri="{FF2B5EF4-FFF2-40B4-BE49-F238E27FC236}">
                <a16:creationId xmlns:a16="http://schemas.microsoft.com/office/drawing/2014/main" id="{4B09DD2B-B8EE-4B25-B8B7-AC0FEBF13870}"/>
              </a:ext>
            </a:extLst>
          </p:cNvPr>
          <p:cNvSpPr>
            <a:spLocks noChangeArrowheads="1"/>
          </p:cNvSpPr>
          <p:nvPr/>
        </p:nvSpPr>
        <p:spPr bwMode="auto">
          <a:xfrm>
            <a:off x="7399692" y="5638801"/>
            <a:ext cx="615950" cy="320675"/>
          </a:xfrm>
          <a:prstGeom prst="wedgeRectCallout">
            <a:avLst>
              <a:gd name="adj1" fmla="val 28866"/>
              <a:gd name="adj2" fmla="val -85644"/>
            </a:avLst>
          </a:prstGeom>
          <a:solidFill>
            <a:srgbClr val="003366">
              <a:alpha val="80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1600" b="0" i="0" u="none" strike="noStrike" kern="1200" cap="none" spc="0" normalizeH="0" baseline="0" noProof="0">
                <a:ln>
                  <a:noFill/>
                </a:ln>
                <a:solidFill>
                  <a:srgbClr val="FFFFFF"/>
                </a:solidFill>
                <a:effectLst/>
                <a:uLnTx/>
                <a:uFillTx/>
                <a:latin typeface="Arial" panose="020B0604020202020204" pitchFamily="34" charset="0"/>
                <a:ea typeface="SimHei" panose="02010609060101010101" pitchFamily="49" charset="-122"/>
                <a:cs typeface="Arial" panose="020B0604020202020204" pitchFamily="34" charset="0"/>
              </a:rPr>
              <a:t>迦薩</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6D6A-B3D2-403B-AA86-8D69B8C26156}"/>
              </a:ext>
            </a:extLst>
          </p:cNvPr>
          <p:cNvSpPr>
            <a:spLocks noGrp="1"/>
          </p:cNvSpPr>
          <p:nvPr>
            <p:ph type="title"/>
          </p:nvPr>
        </p:nvSpPr>
        <p:spPr>
          <a:xfrm>
            <a:off x="838200" y="365125"/>
            <a:ext cx="10515600" cy="558511"/>
          </a:xfrm>
        </p:spPr>
        <p:txBody>
          <a:bodyPr>
            <a:normAutofit fontScale="90000"/>
          </a:bodyPr>
          <a:lstStyle/>
          <a:p>
            <a:pPr algn="ctr"/>
            <a:r>
              <a:rPr lang="zh-TW" altLang="en-US" sz="4400" dirty="0"/>
              <a:t>是神奠定了大衛國度的基礎</a:t>
            </a:r>
            <a:endParaRPr lang="en-US" dirty="0"/>
          </a:p>
        </p:txBody>
      </p:sp>
      <p:sp>
        <p:nvSpPr>
          <p:cNvPr id="3" name="Content Placeholder 2">
            <a:extLst>
              <a:ext uri="{FF2B5EF4-FFF2-40B4-BE49-F238E27FC236}">
                <a16:creationId xmlns:a16="http://schemas.microsoft.com/office/drawing/2014/main" id="{4471B984-5177-40D2-81F0-2D0D05F3ECFE}"/>
              </a:ext>
            </a:extLst>
          </p:cNvPr>
          <p:cNvSpPr>
            <a:spLocks noGrp="1"/>
          </p:cNvSpPr>
          <p:nvPr>
            <p:ph idx="1"/>
          </p:nvPr>
        </p:nvSpPr>
        <p:spPr>
          <a:xfrm>
            <a:off x="341745" y="1080655"/>
            <a:ext cx="11536219" cy="5096308"/>
          </a:xfrm>
        </p:spPr>
        <p:txBody>
          <a:bodyPr>
            <a:noAutofit/>
          </a:bodyPr>
          <a:lstStyle/>
          <a:p>
            <a:pPr marL="0" indent="0">
              <a:buNone/>
            </a:pPr>
            <a:r>
              <a:rPr lang="zh-TW" altLang="en-US" sz="3500" dirty="0"/>
              <a:t>因為及時能趕回洗革拉，他就能在收回屬於自己的家人和財物的同時也收獲亞瑪力人從周邊地區擄掠來的財物，如此之多，以致大衛說：</a:t>
            </a:r>
            <a:r>
              <a:rPr lang="en-US" altLang="zh-TW" sz="3500" dirty="0"/>
              <a:t>…</a:t>
            </a:r>
            <a:r>
              <a:rPr lang="zh-TW" altLang="en-US" sz="3500" dirty="0"/>
              <a:t>這是從耶和華仇敵那裡奪來的，送你們為禮物</a:t>
            </a:r>
            <a:r>
              <a:rPr lang="en-US" altLang="zh-TW" sz="3500" dirty="0"/>
              <a:t>(</a:t>
            </a:r>
            <a:r>
              <a:rPr lang="zh-TW" altLang="en-US" sz="3500" dirty="0"/>
              <a:t>撒母耳記上</a:t>
            </a:r>
            <a:r>
              <a:rPr lang="en-US" altLang="zh-TW" sz="3500" dirty="0"/>
              <a:t>30:26)</a:t>
            </a:r>
            <a:r>
              <a:rPr lang="zh-TW" altLang="en-US" sz="3500" dirty="0"/>
              <a:t>。</a:t>
            </a:r>
          </a:p>
          <a:p>
            <a:endParaRPr lang="zh-TW" altLang="en-US" sz="1200" dirty="0"/>
          </a:p>
          <a:p>
            <a:pPr marL="0" indent="0">
              <a:buNone/>
            </a:pPr>
            <a:r>
              <a:rPr lang="zh-TW" altLang="en-US" sz="3500" dirty="0"/>
              <a:t>那一天，大衛從亞瑪力人奪取的財物，為他接下來七年的國權，奠定了基礎。是神奠定了大衛國度的基礎。</a:t>
            </a:r>
            <a:endParaRPr lang="en-US" altLang="zh-TW" sz="3500" dirty="0"/>
          </a:p>
          <a:p>
            <a:pPr marL="0" indent="0">
              <a:buNone/>
            </a:pPr>
            <a:r>
              <a:rPr lang="zh-TW" altLang="en-US" sz="3500" dirty="0"/>
              <a:t>而大衛若與掃羅爭戰的話，必然錯失國度，必然錯失一切。</a:t>
            </a:r>
            <a:endParaRPr lang="en-US" altLang="zh-TW" sz="3500" dirty="0"/>
          </a:p>
          <a:p>
            <a:pPr marL="0" indent="0">
              <a:buNone/>
            </a:pPr>
            <a:endParaRPr lang="en-US" altLang="zh-TW" sz="1200" dirty="0"/>
          </a:p>
          <a:p>
            <a:pPr marL="0" indent="0">
              <a:buNone/>
            </a:pPr>
            <a:r>
              <a:rPr lang="zh-TW" altLang="en-US" sz="3500" dirty="0"/>
              <a:t>大衛在希伯崙作猶大家的王（</a:t>
            </a:r>
            <a:r>
              <a:rPr lang="en-US" altLang="zh-TW" sz="3500" dirty="0"/>
              <a:t>30</a:t>
            </a:r>
            <a:r>
              <a:rPr lang="zh-TW" altLang="en-US" sz="3500" dirty="0"/>
              <a:t>歲）作王</a:t>
            </a:r>
            <a:r>
              <a:rPr lang="en-US" altLang="zh-TW" sz="3500" dirty="0"/>
              <a:t>7-6</a:t>
            </a:r>
            <a:r>
              <a:rPr lang="zh-TW" altLang="en-US" sz="3500" dirty="0"/>
              <a:t>年</a:t>
            </a:r>
            <a:r>
              <a:rPr lang="en-US" altLang="zh-TW" sz="3500" dirty="0"/>
              <a:t>(</a:t>
            </a:r>
            <a:r>
              <a:rPr lang="zh-TW" altLang="en-US" sz="3500" dirty="0"/>
              <a:t>撒下</a:t>
            </a:r>
            <a:r>
              <a:rPr lang="en-US" altLang="zh-TW" sz="3500" dirty="0"/>
              <a:t>2</a:t>
            </a:r>
            <a:r>
              <a:rPr lang="zh-TW" altLang="en-US" sz="3500" dirty="0"/>
              <a:t>：</a:t>
            </a:r>
            <a:r>
              <a:rPr lang="en-US" altLang="zh-TW" sz="3500" dirty="0"/>
              <a:t>4).  </a:t>
            </a:r>
            <a:r>
              <a:rPr lang="zh-TW" altLang="en-US" sz="3500" dirty="0"/>
              <a:t>大衛作全以色列的王</a:t>
            </a:r>
            <a:r>
              <a:rPr lang="en-US" altLang="zh-TW" sz="3500" dirty="0"/>
              <a:t>33</a:t>
            </a:r>
            <a:r>
              <a:rPr lang="zh-TW" altLang="en-US" sz="3500" dirty="0"/>
              <a:t>年</a:t>
            </a:r>
            <a:r>
              <a:rPr lang="en-US" altLang="zh-TW" sz="3500" dirty="0"/>
              <a:t>(</a:t>
            </a:r>
            <a:r>
              <a:rPr lang="zh-TW" altLang="en-US" sz="3500" dirty="0"/>
              <a:t>撒下</a:t>
            </a:r>
            <a:r>
              <a:rPr lang="en-US" altLang="zh-TW" sz="3500" dirty="0"/>
              <a:t>5</a:t>
            </a:r>
            <a:r>
              <a:rPr lang="zh-TW" altLang="en-US" sz="3500" dirty="0"/>
              <a:t>：</a:t>
            </a:r>
            <a:r>
              <a:rPr lang="en-US" altLang="zh-TW" sz="3500" dirty="0"/>
              <a:t>4-5)</a:t>
            </a:r>
            <a:endParaRPr lang="en-US" sz="3500" dirty="0"/>
          </a:p>
        </p:txBody>
      </p:sp>
    </p:spTree>
    <p:extLst>
      <p:ext uri="{BB962C8B-B14F-4D97-AF65-F5344CB8AC3E}">
        <p14:creationId xmlns:p14="http://schemas.microsoft.com/office/powerpoint/2010/main" val="1772263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3678</Words>
  <Application>Microsoft Office PowerPoint</Application>
  <PresentationFormat>Widescreen</PresentationFormat>
  <Paragraphs>271</Paragraphs>
  <Slides>27</Slides>
  <Notes>15</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27</vt:i4>
      </vt:variant>
    </vt:vector>
  </HeadingPairs>
  <TitlesOfParts>
    <vt:vector size="45" baseType="lpstr">
      <vt:lpstr>DFKai-SB</vt:lpstr>
      <vt:lpstr>微軟正黑體</vt:lpstr>
      <vt:lpstr>Microsoft YaHei UI</vt:lpstr>
      <vt:lpstr>SimHei</vt:lpstr>
      <vt:lpstr>system-ui</vt:lpstr>
      <vt:lpstr>Yahoo Sans</vt:lpstr>
      <vt:lpstr>arial</vt:lpstr>
      <vt:lpstr>arial</vt:lpstr>
      <vt:lpstr>Calibri</vt:lpstr>
      <vt:lpstr>Calibri Light</vt:lpstr>
      <vt:lpstr>Helvetica</vt:lpstr>
      <vt:lpstr>Open Sans</vt:lpstr>
      <vt:lpstr>Roboto</vt:lpstr>
      <vt:lpstr>Times New Roman</vt:lpstr>
      <vt:lpstr>Office Theme</vt:lpstr>
      <vt:lpstr>23_Office Theme</vt:lpstr>
      <vt:lpstr>Default Design</vt:lpstr>
      <vt:lpstr>1_Default Design</vt:lpstr>
      <vt:lpstr>領我到寬闊之處   詩篇18:17-19</vt:lpstr>
      <vt:lpstr>詩篇18:17-19  </vt:lpstr>
      <vt:lpstr>詩篇18篇是大衛的讚美詩</vt:lpstr>
      <vt:lpstr>PowerPoint Presentation</vt:lpstr>
      <vt:lpstr>PowerPoint Presentation</vt:lpstr>
      <vt:lpstr>PowerPoint Presentation</vt:lpstr>
      <vt:lpstr>PowerPoint Presentation</vt:lpstr>
      <vt:lpstr>PowerPoint Presentation</vt:lpstr>
      <vt:lpstr>是神奠定了大衛國度的基礎</vt:lpstr>
      <vt:lpstr>PowerPoint Presentation</vt:lpstr>
      <vt:lpstr>耶和華從大水中將大衛拉上來</vt:lpstr>
      <vt:lpstr>耶和華救大衛脫離仇敵和掃羅之手</vt:lpstr>
      <vt:lpstr>大衛覺得神對他真好</vt:lpstr>
      <vt:lpstr>神就成為大衛一切的幫助和能力</vt:lpstr>
      <vt:lpstr>主必能帶領我們經過曠野路</vt:lpstr>
      <vt:lpstr>PowerPoint Presentation</vt:lpstr>
      <vt:lpstr>PowerPoint Presentation</vt:lpstr>
      <vt:lpstr>PowerPoint Presentation</vt:lpstr>
      <vt:lpstr>別忘了祈求神與感謝神</vt:lpstr>
      <vt:lpstr>PowerPoint Presentation</vt:lpstr>
      <vt:lpstr>PowerPoint Presentation</vt:lpstr>
      <vt:lpstr>PowerPoint Presentation</vt:lpstr>
      <vt:lpstr>PowerPoint Presentation</vt:lpstr>
      <vt:lpstr>“寬闊之處”是神為我們預備的</vt:lpstr>
      <vt:lpstr>PowerPoint Presentation</vt:lpstr>
      <vt:lpstr>活水基督教會 – 進入昌盛之地</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領我到寬闊之處   詩篇18:17-19</dc:title>
  <dc:creator>Tim Chang</dc:creator>
  <cp:lastModifiedBy>Tim Chang</cp:lastModifiedBy>
  <cp:revision>97</cp:revision>
  <dcterms:created xsi:type="dcterms:W3CDTF">2022-07-02T17:07:50Z</dcterms:created>
  <dcterms:modified xsi:type="dcterms:W3CDTF">2022-07-09T20:25:23Z</dcterms:modified>
</cp:coreProperties>
</file>