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8" r:id="rId2"/>
  </p:sldMasterIdLst>
  <p:notesMasterIdLst>
    <p:notesMasterId r:id="rId36"/>
  </p:notesMasterIdLst>
  <p:sldIdLst>
    <p:sldId id="273" r:id="rId3"/>
    <p:sldId id="287" r:id="rId4"/>
    <p:sldId id="274" r:id="rId5"/>
    <p:sldId id="275" r:id="rId6"/>
    <p:sldId id="286" r:id="rId7"/>
    <p:sldId id="309" r:id="rId8"/>
    <p:sldId id="308" r:id="rId9"/>
    <p:sldId id="289" r:id="rId10"/>
    <p:sldId id="310" r:id="rId11"/>
    <p:sldId id="311" r:id="rId12"/>
    <p:sldId id="296" r:id="rId13"/>
    <p:sldId id="279" r:id="rId14"/>
    <p:sldId id="297" r:id="rId15"/>
    <p:sldId id="292" r:id="rId16"/>
    <p:sldId id="298" r:id="rId17"/>
    <p:sldId id="312" r:id="rId18"/>
    <p:sldId id="280" r:id="rId19"/>
    <p:sldId id="295" r:id="rId20"/>
    <p:sldId id="281" r:id="rId21"/>
    <p:sldId id="294" r:id="rId22"/>
    <p:sldId id="300" r:id="rId23"/>
    <p:sldId id="305" r:id="rId24"/>
    <p:sldId id="284" r:id="rId25"/>
    <p:sldId id="304" r:id="rId26"/>
    <p:sldId id="293" r:id="rId27"/>
    <p:sldId id="285" r:id="rId28"/>
    <p:sldId id="313" r:id="rId29"/>
    <p:sldId id="302" r:id="rId30"/>
    <p:sldId id="303" r:id="rId31"/>
    <p:sldId id="301" r:id="rId32"/>
    <p:sldId id="306" r:id="rId33"/>
    <p:sldId id="307" r:id="rId34"/>
    <p:sldId id="282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DengXian" panose="02010600030101010101" pitchFamily="2" charset="-122"/>
      <p:regular r:id="rId41"/>
      <p:bold r:id="rId42"/>
    </p:embeddedFont>
    <p:embeddedFont>
      <p:font typeface="KaiTi" panose="02010609060101010101" pitchFamily="49" charset="-122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-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0B393-FFB7-4A72-A3C7-53B70BD328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757FC-4500-48E3-BA69-B90E2749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fld id="{A1C898CA-7BB5-4E87-9931-7336F7DF8D87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26CB2480-FC7F-45FD-89C4-0710C5C592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F8D9F-97D7-407E-B553-FA3E16D94712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1C152-E6A0-429F-9AE5-1EA90FB4C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9F8D9F-97D7-407E-B553-FA3E16D94712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4EA1C152-E6A0-429F-9AE5-1EA90FB4C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9F8D9F-97D7-407E-B553-FA3E16D94712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4EA1C152-E6A0-429F-9AE5-1EA90FB4C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12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9F8D9F-97D7-407E-B553-FA3E16D94712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4EA1C152-E6A0-429F-9AE5-1EA90FB4C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9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F8D9F-97D7-407E-B553-FA3E16D94712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1C152-E6A0-429F-9AE5-1EA90FB4C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6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F8D9F-97D7-407E-B553-FA3E16D94712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1C152-E6A0-429F-9AE5-1EA90FB4C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2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94CB7-4D5C-482E-A881-5BFC6B353291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F7CE2-A329-4766-909A-C62B6A165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6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A166680-54B1-44CE-A449-307F68CC4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98CA-7BB5-4E87-9931-7336F7DF8D87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2480-FC7F-45FD-89C4-0710C5C5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7CC0-1EF0-43AC-8FD6-A93CFBC31F01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93D1-69B6-40D8-9F60-A44AB4F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A7CC0-1EF0-43AC-8FD6-A93CFBC31F01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D93D1-69B6-40D8-9F60-A44AB4FEF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3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3673-BF2B-4ACE-AF36-3DE96FD7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8D28-4944-4066-87AC-D6EAD7E00AE9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0B3E-94A4-42BB-819D-396E346E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EAEE-4150-481D-BAFB-85CFD933BFB3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0FA5-BAF4-4D8E-BB78-E5423D8D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CCE5-B551-4901-A4F3-2FC840A962B9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F7E-2FBC-4082-9BF2-9990602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9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BE51-DA13-4957-AF53-A67A36952E26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BA5-E055-411E-966C-EA298FA1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677-0CEC-4A84-AD65-01492A9501D9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BBE0-5310-45AD-BB82-295EC68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2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788-749D-437A-B608-C583F0740FD6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0EE7-1786-4854-9B47-3E2351BE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1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4CB7-4D5C-482E-A881-5BFC6B353291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CE2-A329-4766-909A-C62B6A16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6680-54B1-44CE-A449-307F68CC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B1C3673-BF2B-4ACE-AF36-3DE96FD71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5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48D28-4944-4066-87AC-D6EAD7E00AE9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70B3E-94A4-42BB-819D-396E346ED2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1EAEE-4150-481D-BAFB-85CFD933BFB3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D0FA5-BAF4-4D8E-BB78-E5423D8DCC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DCCE5-B551-4901-A4F3-2FC840A962B9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EF7E-2FBC-4082-9BF2-9990602E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3BE51-DA13-4957-AF53-A67A36952E26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DDBA5-E055-411E-966C-EA298FA1F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13F677-0CEC-4A84-AD65-01492A9501D9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BBE0-5310-45AD-BB82-295EC68150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73788-749D-437A-B608-C583F0740FD6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80EE7-1786-4854-9B47-3E2351BE98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 smtClean="0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A1C152-E6A0-429F-9AE5-1EA90FB4C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38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C152-E6A0-429F-9AE5-1EA90FB4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3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77EA5-C982-AD5D-2306-45BE0A85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1371600"/>
            <a:ext cx="11887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12 …</a:t>
            </a:r>
            <a:r>
              <a:rPr lang="zh-CN" altLang="en-US" sz="6600" b="1" dirty="0">
                <a:latin typeface="+mn-ea"/>
              </a:rPr>
              <a:t>我乃是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竭力追求</a:t>
            </a:r>
            <a:endParaRPr lang="en-US" sz="6600" b="1" dirty="0">
              <a:solidFill>
                <a:srgbClr val="FFFF00"/>
              </a:solidFill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13</a:t>
            </a:r>
            <a:r>
              <a:rPr lang="zh-CN" altLang="en-US" sz="6600" b="1" dirty="0">
                <a:latin typeface="+mn-ea"/>
              </a:rPr>
              <a:t> </a:t>
            </a:r>
            <a:r>
              <a:rPr lang="en-US" altLang="zh-CN" sz="6600" b="1" dirty="0">
                <a:latin typeface="+mn-ea"/>
              </a:rPr>
              <a:t>…</a:t>
            </a:r>
            <a:r>
              <a:rPr lang="zh-CN" altLang="en-US" sz="6600" b="1" dirty="0">
                <a:latin typeface="+mn-ea"/>
              </a:rPr>
              <a:t>就是忘記背後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     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努力</a:t>
            </a:r>
            <a:r>
              <a:rPr lang="zh-CN" altLang="en-US" sz="6600" b="1" dirty="0">
                <a:latin typeface="+mn-ea"/>
              </a:rPr>
              <a:t>面前的</a:t>
            </a:r>
            <a:endParaRPr lang="en-US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sz="6600" b="1" dirty="0">
                <a:latin typeface="+mn-ea"/>
              </a:rPr>
              <a:t>14   </a:t>
            </a:r>
            <a:r>
              <a:rPr lang="zh-CN" altLang="en-US" sz="6600" b="1" dirty="0">
                <a:latin typeface="+mn-ea"/>
              </a:rPr>
              <a:t>向著標竿直跑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4000" b="1" dirty="0">
                <a:latin typeface="+mn-ea"/>
                <a:cs typeface="Arial" panose="020B0604020202020204" pitchFamily="34" charset="0"/>
              </a:rPr>
              <a:t>新譯本</a:t>
            </a:r>
            <a:r>
              <a:rPr lang="zh-CN" altLang="en-US" sz="6600" b="1" dirty="0">
                <a:effectLst/>
                <a:latin typeface="+mn-ea"/>
                <a:cs typeface="Arial" panose="020B0604020202020204" pitchFamily="34" charset="0"/>
              </a:rPr>
              <a:t>（</a:t>
            </a:r>
            <a:r>
              <a:rPr lang="zh-TW" altLang="en-US" sz="6600" b="1" dirty="0">
                <a:latin typeface="+mn-ea"/>
                <a:cs typeface="Arial" panose="020B0604020202020204" pitchFamily="34" charset="0"/>
              </a:rPr>
              <a:t>向著目標</a:t>
            </a:r>
            <a:r>
              <a:rPr lang="zh-TW" altLang="en-US" sz="66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竭力追求</a:t>
            </a:r>
            <a:r>
              <a:rPr lang="zh-CN" altLang="en-US" sz="6600" b="1" dirty="0">
                <a:effectLst/>
                <a:latin typeface="+mn-ea"/>
                <a:cs typeface="Arial" panose="020B0604020202020204" pitchFamily="34" charset="0"/>
              </a:rPr>
              <a:t>）</a:t>
            </a:r>
            <a:endParaRPr 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37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1847433"/>
            <a:ext cx="12192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8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賽跑秘訣</a:t>
            </a:r>
            <a:r>
              <a:rPr lang="en-US" sz="8800" b="1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#1</a:t>
            </a:r>
            <a:endParaRPr lang="en-US" altLang="zh-TW" sz="8800" b="1" dirty="0">
              <a:solidFill>
                <a:srgbClr val="66FFFF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zh-CN" altLang="en-US" sz="8800" b="1" dirty="0">
                <a:latin typeface="+mn-ea"/>
              </a:rPr>
              <a:t>忘記背後</a:t>
            </a:r>
            <a:endParaRPr lang="en-US" altLang="zh-CN" sz="8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0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B9BAE-8E71-4F56-A21A-8415AB0B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50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81FACC-559C-8434-687F-1C8EF284499B}"/>
              </a:ext>
            </a:extLst>
          </p:cNvPr>
          <p:cNvSpPr/>
          <p:nvPr/>
        </p:nvSpPr>
        <p:spPr>
          <a:xfrm>
            <a:off x="7696200" y="1603606"/>
            <a:ext cx="2209800" cy="2590800"/>
          </a:xfrm>
          <a:prstGeom prst="ellipse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6776C-FE19-5066-DFF7-72B6C1224863}"/>
              </a:ext>
            </a:extLst>
          </p:cNvPr>
          <p:cNvSpPr txBox="1"/>
          <p:nvPr/>
        </p:nvSpPr>
        <p:spPr>
          <a:xfrm>
            <a:off x="0" y="541020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/>
                <a:cs typeface="Arial" panose="020B0604020202020204" pitchFamily="34" charset="0"/>
              </a:rPr>
              <a:t>2008 </a:t>
            </a:r>
            <a:r>
              <a:rPr lang="zh-TW" sz="6000" b="1" dirty="0"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北京奧運短跑金牌</a:t>
            </a:r>
            <a:r>
              <a:rPr lang="en-US" sz="6000" b="1" dirty="0"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6000" b="1" dirty="0">
                <a:effectLst/>
                <a:cs typeface="Arial" panose="020B0604020202020204" pitchFamily="34" charset="0"/>
              </a:rPr>
              <a:t>Usain Bolt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610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2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rm1.staticflickr.com/56/111263257_1c924a9fa0.jpg">
            <a:extLst>
              <a:ext uri="{FF2B5EF4-FFF2-40B4-BE49-F238E27FC236}">
                <a16:creationId xmlns:a16="http://schemas.microsoft.com/office/drawing/2014/main" id="{9759816F-6569-5C01-C0E5-230EDC83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1775"/>
            <a:ext cx="2800739" cy="47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C444F-72CC-20A4-1E8D-30AC5B375D43}"/>
              </a:ext>
            </a:extLst>
          </p:cNvPr>
          <p:cNvSpPr txBox="1"/>
          <p:nvPr/>
        </p:nvSpPr>
        <p:spPr>
          <a:xfrm>
            <a:off x="0" y="6019784"/>
            <a:ext cx="519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n-ea"/>
              </a:rPr>
              <a:t>出生在天津</a:t>
            </a:r>
            <a:endParaRPr lang="en-US" altLang="zh-CN" sz="4800" b="1" dirty="0">
              <a:latin typeface="+mn-ea"/>
            </a:endParaRPr>
          </a:p>
        </p:txBody>
      </p:sp>
      <p:pic>
        <p:nvPicPr>
          <p:cNvPr id="4" name="Picture 6" descr="http://upload.wikimedia.org/wikipedia/commons/thumb/0/06/Eric_liddell_monument_weifang_2010_06.jpg/454px-Eric_liddell_monument_weifang_2010_06.jpg">
            <a:extLst>
              <a:ext uri="{FF2B5EF4-FFF2-40B4-BE49-F238E27FC236}">
                <a16:creationId xmlns:a16="http://schemas.microsoft.com/office/drawing/2014/main" id="{2A581D6A-E8B1-5A4F-997D-210DB0939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2644" r="23972"/>
          <a:stretch/>
        </p:blipFill>
        <p:spPr bwMode="auto">
          <a:xfrm>
            <a:off x="9390098" y="1447800"/>
            <a:ext cx="2800739" cy="43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519298-A9E4-04A4-67B1-6310674C5A20}"/>
              </a:ext>
            </a:extLst>
          </p:cNvPr>
          <p:cNvSpPr/>
          <p:nvPr/>
        </p:nvSpPr>
        <p:spPr>
          <a:xfrm>
            <a:off x="6477000" y="5983658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atin typeface="+mn-ea"/>
              </a:rPr>
              <a:t>死於山東日軍集中營</a:t>
            </a:r>
            <a:endParaRPr lang="en-US" sz="4400" b="1" dirty="0">
              <a:latin typeface="+mn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C67CF29-877A-4959-C439-28A7B19C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72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烈火戰車</a:t>
            </a:r>
            <a:r>
              <a:rPr lang="en-US" altLang="zh-CN" sz="7200" b="1" dirty="0">
                <a:solidFill>
                  <a:srgbClr val="66FFFF"/>
                </a:solidFill>
                <a:cs typeface="Arial" panose="020B0604020202020204" pitchFamily="34" charset="0"/>
              </a:rPr>
              <a:t> </a:t>
            </a:r>
            <a:r>
              <a:rPr lang="en-US" altLang="zh-CN" sz="6600" b="1" dirty="0"/>
              <a:t>Chariots of Fire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72015C-C2B5-6032-5950-B8CD70BF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57" y="1471060"/>
            <a:ext cx="2904243" cy="43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AE94F-7AB8-459E-3923-17B45BD08DA9}"/>
              </a:ext>
            </a:extLst>
          </p:cNvPr>
          <p:cNvSpPr txBox="1"/>
          <p:nvPr/>
        </p:nvSpPr>
        <p:spPr>
          <a:xfrm>
            <a:off x="2882529" y="2762907"/>
            <a:ext cx="29042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n-ea"/>
              </a:rPr>
              <a:t>利迪爾</a:t>
            </a:r>
            <a:r>
              <a:rPr lang="en-US" altLang="zh-CN" sz="4800" b="1" dirty="0">
                <a:latin typeface="+mn-ea"/>
              </a:rPr>
              <a:t> </a:t>
            </a:r>
          </a:p>
          <a:p>
            <a:r>
              <a:rPr lang="en-US" sz="4400" b="1" dirty="0">
                <a:latin typeface="+mn-lt"/>
              </a:rPr>
              <a:t>Eric Liddell</a:t>
            </a:r>
            <a:endParaRPr lang="en-US" sz="4400" b="1" dirty="0">
              <a:latin typeface="+mn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10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15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076033"/>
            <a:ext cx="12192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8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賽跑秘訣</a:t>
            </a:r>
            <a:r>
              <a:rPr lang="en-US" sz="8800" b="1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#2</a:t>
            </a:r>
            <a:endParaRPr lang="en-US" altLang="zh-TW" sz="8800" b="1" dirty="0">
              <a:solidFill>
                <a:srgbClr val="66FFFF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zh-CN" altLang="en-US" sz="8800" b="1" dirty="0">
                <a:latin typeface="+mn-ea"/>
              </a:rPr>
              <a:t>努力面前的</a:t>
            </a:r>
            <a:endParaRPr lang="en-US" sz="8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10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35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95478"/>
            <a:ext cx="1219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賽跑秘訣</a:t>
            </a:r>
            <a:r>
              <a:rPr lang="en-US" sz="9000" b="1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#3</a:t>
            </a:r>
            <a:endParaRPr lang="en-US" altLang="zh-TW" sz="9000" b="1" dirty="0">
              <a:solidFill>
                <a:srgbClr val="66FFFF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zh-CN" altLang="en-US" sz="9000" b="1" dirty="0">
                <a:latin typeface="+mn-ea"/>
              </a:rPr>
              <a:t>向著標竿直跑</a:t>
            </a:r>
            <a:endParaRPr lang="en-US" sz="9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23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38318A-8E87-C390-C6D9-BD02E007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5" y="1691958"/>
            <a:ext cx="10692895" cy="25752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BF2DB-853C-4BA9-F999-68AFDF7897A6}"/>
              </a:ext>
            </a:extLst>
          </p:cNvPr>
          <p:cNvSpPr txBox="1"/>
          <p:nvPr/>
        </p:nvSpPr>
        <p:spPr>
          <a:xfrm>
            <a:off x="0" y="472440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1968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TW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墨西哥</a:t>
            </a:r>
            <a:r>
              <a:rPr lang="en-US" altLang="zh-TW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TW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奧運</a:t>
            </a:r>
            <a:r>
              <a:rPr lang="en-US" altLang="zh-TW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TW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馬拉松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91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461205-0F61-A3A6-7986-8D7B78F1E195}"/>
              </a:ext>
            </a:extLst>
          </p:cNvPr>
          <p:cNvSpPr txBox="1"/>
          <p:nvPr/>
        </p:nvSpPr>
        <p:spPr>
          <a:xfrm>
            <a:off x="0" y="609600"/>
            <a:ext cx="12192000" cy="397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CN" altLang="en-US" sz="6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太</a:t>
            </a:r>
            <a:r>
              <a:rPr lang="en-US" altLang="zh-CN" sz="6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28</a:t>
            </a:r>
            <a:r>
              <a:rPr lang="en-US" altLang="zh-CN" sz="6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:19-20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effectLst/>
                <a:latin typeface="+mn-ea"/>
                <a:cs typeface="Arial" panose="020B0604020202020204" pitchFamily="34" charset="0"/>
              </a:rPr>
              <a:t>你們要去</a:t>
            </a:r>
            <a:endParaRPr lang="en-US" altLang="zh-TW" sz="60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使萬民作我的門徒</a:t>
            </a:r>
            <a:endParaRPr lang="en-US" altLang="zh-TW" sz="6000" b="1" dirty="0">
              <a:solidFill>
                <a:srgbClr val="FFFF00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en-US" sz="6000" b="1" dirty="0">
                <a:effectLst/>
                <a:latin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041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461205-0F61-A3A6-7986-8D7B78F1E195}"/>
              </a:ext>
            </a:extLst>
          </p:cNvPr>
          <p:cNvSpPr txBox="1"/>
          <p:nvPr/>
        </p:nvSpPr>
        <p:spPr>
          <a:xfrm>
            <a:off x="0" y="609600"/>
            <a:ext cx="12192000" cy="5952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徒</a:t>
            </a:r>
            <a:r>
              <a:rPr lang="en-US" sz="6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20:23</a:t>
            </a:r>
            <a:r>
              <a:rPr lang="en-US" sz="6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effectLst/>
                <a:latin typeface="+mn-ea"/>
                <a:cs typeface="SimSun" panose="02010600030101010101" pitchFamily="2" charset="-122"/>
              </a:rPr>
              <a:t>我却不以性命爲念</a:t>
            </a:r>
            <a:endParaRPr lang="en-US" altLang="zh-TW" sz="6000" b="1" dirty="0">
              <a:effectLst/>
              <a:latin typeface="+mn-ea"/>
              <a:cs typeface="SimSun" panose="02010600030101010101" pitchFamily="2" charset="-122"/>
            </a:endParaRP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effectLst/>
                <a:latin typeface="+mn-ea"/>
                <a:cs typeface="SimSun" panose="02010600030101010101" pitchFamily="2" charset="-122"/>
              </a:rPr>
              <a:t>也不看爲寶貴</a:t>
            </a:r>
            <a:endParaRPr lang="en-US" altLang="zh-TW" sz="6000" b="1" dirty="0">
              <a:effectLst/>
              <a:latin typeface="+mn-ea"/>
              <a:cs typeface="SimSun" panose="02010600030101010101" pitchFamily="2" charset="-122"/>
            </a:endParaRP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solidFill>
                  <a:srgbClr val="FFFF00"/>
                </a:solidFill>
                <a:effectLst/>
                <a:latin typeface="+mn-ea"/>
                <a:cs typeface="SimSun" panose="02010600030101010101" pitchFamily="2" charset="-122"/>
              </a:rPr>
              <a:t>只要行完我的路程</a:t>
            </a:r>
            <a:endParaRPr lang="en-US" altLang="zh-TW" sz="6000" b="1" dirty="0">
              <a:solidFill>
                <a:srgbClr val="FFFF00"/>
              </a:solidFill>
              <a:effectLst/>
              <a:latin typeface="+mn-ea"/>
              <a:cs typeface="SimSun" panose="02010600030101010101" pitchFamily="2" charset="-122"/>
            </a:endParaRP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effectLst/>
                <a:latin typeface="+mn-ea"/>
                <a:cs typeface="SimSun" panose="02010600030101010101" pitchFamily="2" charset="-122"/>
              </a:rPr>
              <a:t>成就我從主耶穌所領受的職事</a:t>
            </a:r>
            <a:endParaRPr lang="en-US" altLang="zh-TW" sz="6000" b="1" dirty="0">
              <a:effectLst/>
              <a:latin typeface="+mn-ea"/>
              <a:cs typeface="SimSun" panose="02010600030101010101" pitchFamily="2" charset="-122"/>
            </a:endParaRP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solidFill>
                  <a:srgbClr val="FFFF00"/>
                </a:solidFill>
                <a:effectLst/>
                <a:latin typeface="+mn-ea"/>
                <a:cs typeface="SimSun" panose="02010600030101010101" pitchFamily="2" charset="-122"/>
              </a:rPr>
              <a:t>證明神恩惠的福音</a:t>
            </a:r>
            <a:endParaRPr lang="en-US" sz="6000" b="1" dirty="0">
              <a:solidFill>
                <a:srgbClr val="FFFF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498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55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賽跑終點</a:t>
            </a:r>
            <a:r>
              <a:rPr lang="en-US" altLang="zh-CN" sz="96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…?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6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可得主的獎賞！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43643AB-A3C9-ABD2-7DAE-85B6DDB35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42608"/>
            <a:ext cx="117347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7200" b="1" dirty="0">
                <a:latin typeface="+mn-ea"/>
              </a:rPr>
              <a:t>14 …</a:t>
            </a:r>
            <a:r>
              <a:rPr lang="zh-CN" altLang="en-US" sz="7200" b="1" dirty="0">
                <a:latin typeface="+mn-ea"/>
              </a:rPr>
              <a:t>要得神在基督耶穌裏</a:t>
            </a:r>
            <a:endParaRPr lang="en-US" altLang="zh-CN" sz="72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從上面召我來得的</a:t>
            </a:r>
            <a:r>
              <a:rPr lang="zh-CN" altLang="en-US" sz="7200" b="1" dirty="0">
                <a:solidFill>
                  <a:srgbClr val="FFFF00"/>
                </a:solidFill>
                <a:latin typeface="+mn-ea"/>
              </a:rPr>
              <a:t>獎賞</a:t>
            </a:r>
            <a:endParaRPr lang="en-US" sz="7200" b="1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35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82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03121"/>
            <a:ext cx="11734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你</a:t>
            </a:r>
            <a:r>
              <a:rPr lang="zh-CN" altLang="en-US" sz="9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知道你</a:t>
            </a:r>
            <a:r>
              <a:rPr lang="zh-TW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的生命目標</a:t>
            </a:r>
            <a:r>
              <a:rPr lang="zh-CN" altLang="en-US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嗎</a:t>
            </a:r>
            <a:r>
              <a:rPr lang="zh-TW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？</a:t>
            </a:r>
            <a:endParaRPr lang="en-US" altLang="zh-TW" sz="9000" b="1" dirty="0">
              <a:solidFill>
                <a:srgbClr val="66FFFF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9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997839"/>
            <a:ext cx="1211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8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什麼是大使命的</a:t>
            </a:r>
            <a:r>
              <a:rPr lang="zh-TW" sz="8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生命目標？</a:t>
            </a:r>
            <a:endParaRPr lang="en-US" altLang="zh-TW" sz="8000" b="1" dirty="0">
              <a:solidFill>
                <a:srgbClr val="66FFFF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52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322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sz="8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保羅清楚完成主的使命</a:t>
            </a:r>
            <a:endParaRPr lang="en-US" sz="88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8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如何向生命目標奔跑？</a:t>
            </a:r>
            <a:endParaRPr lang="en-US" sz="88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8000" b="1" dirty="0">
                <a:effectLst/>
                <a:latin typeface="+mn-ea"/>
                <a:cs typeface="Times New Roman" panose="02020603050405020304" pitchFamily="18" charset="0"/>
              </a:rPr>
              <a:t>腓</a:t>
            </a:r>
            <a:r>
              <a:rPr lang="en-US" altLang="zh-TW" sz="80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effectLst/>
                <a:latin typeface="+mn-lt"/>
                <a:cs typeface="Times New Roman" panose="02020603050405020304" pitchFamily="18" charset="0"/>
              </a:rPr>
              <a:t>3:12-14</a:t>
            </a:r>
            <a:endParaRPr lang="en-US" sz="8000" dirty="0">
              <a:effectLst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9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461205-0F61-A3A6-7986-8D7B78F1E195}"/>
              </a:ext>
            </a:extLst>
          </p:cNvPr>
          <p:cNvSpPr txBox="1"/>
          <p:nvPr/>
        </p:nvSpPr>
        <p:spPr>
          <a:xfrm>
            <a:off x="152400" y="1097449"/>
            <a:ext cx="12039600" cy="5760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提后</a:t>
            </a:r>
            <a:r>
              <a:rPr lang="en-US" sz="6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4:7</a:t>
            </a:r>
            <a:r>
              <a:rPr lang="en-US" sz="6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TW" sz="6000" b="1" dirty="0">
                <a:effectLst/>
                <a:latin typeface="+mn-ea"/>
                <a:cs typeface="Arial" panose="020B0604020202020204" pitchFamily="34" charset="0"/>
              </a:rPr>
              <a:t>那美好的仗我已經打過了，</a:t>
            </a:r>
            <a:r>
              <a:rPr lang="zh-TW" sz="60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當跑的路我已經跑盡了</a:t>
            </a:r>
            <a:r>
              <a:rPr lang="zh-TW" sz="6000" b="1" dirty="0">
                <a:effectLst/>
                <a:latin typeface="+mn-ea"/>
                <a:cs typeface="Arial" panose="020B0604020202020204" pitchFamily="34" charset="0"/>
              </a:rPr>
              <a:t>，</a:t>
            </a:r>
            <a:endParaRPr lang="en-US" altLang="zh-TW" sz="60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zh-TW" sz="6000" b="1" dirty="0">
                <a:effectLst/>
                <a:latin typeface="+mn-ea"/>
                <a:cs typeface="SimSun" panose="02010600030101010101" pitchFamily="2" charset="-122"/>
              </a:rPr>
              <a:t>所信的道我已經守住了。</a:t>
            </a:r>
            <a:endParaRPr lang="en-US" altLang="zh-TW" sz="6000" b="1" dirty="0">
              <a:effectLst/>
              <a:latin typeface="+mn-ea"/>
              <a:cs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6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8</a:t>
            </a:r>
            <a:r>
              <a:rPr lang="en-US" sz="6000" b="1" dirty="0">
                <a:effectLst/>
                <a:latin typeface="+mn-ea"/>
                <a:cs typeface="Arial" panose="020B0604020202020204" pitchFamily="34" charset="0"/>
              </a:rPr>
              <a:t> </a:t>
            </a:r>
            <a:r>
              <a:rPr lang="zh-TW" sz="6000" b="1" dirty="0">
                <a:effectLst/>
                <a:latin typeface="+mn-ea"/>
                <a:cs typeface="SimSun" panose="02010600030101010101" pitchFamily="2" charset="-122"/>
              </a:rPr>
              <a:t>從此以後，有</a:t>
            </a:r>
            <a:r>
              <a:rPr lang="zh-TW" sz="6000" b="1" dirty="0">
                <a:solidFill>
                  <a:srgbClr val="FFFF00"/>
                </a:solidFill>
                <a:effectLst/>
                <a:latin typeface="+mn-ea"/>
                <a:cs typeface="SimSun" panose="02010600030101010101" pitchFamily="2" charset="-122"/>
              </a:rPr>
              <a:t>公義的冠冕</a:t>
            </a:r>
            <a:r>
              <a:rPr lang="zh-TW" sz="6000" b="1" dirty="0">
                <a:effectLst/>
                <a:latin typeface="+mn-ea"/>
                <a:cs typeface="SimSun" panose="02010600030101010101" pitchFamily="2" charset="-122"/>
              </a:rPr>
              <a:t>爲我存留，就是按著公義審判的主到了那日要賜給我的。</a:t>
            </a:r>
            <a:endParaRPr lang="en-US" sz="6000" b="1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624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03121"/>
            <a:ext cx="11734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你</a:t>
            </a:r>
            <a:r>
              <a:rPr lang="zh-CN" altLang="en-US" sz="9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知道你</a:t>
            </a:r>
            <a:r>
              <a:rPr lang="zh-TW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的生命目標</a:t>
            </a:r>
            <a:r>
              <a:rPr lang="zh-CN" altLang="en-US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嗎</a:t>
            </a:r>
            <a:r>
              <a:rPr lang="zh-TW" sz="9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？</a:t>
            </a:r>
            <a:endParaRPr lang="en-US" altLang="zh-TW" sz="9000" b="1" dirty="0">
              <a:solidFill>
                <a:srgbClr val="66FFFF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43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03121"/>
            <a:ext cx="11810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7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當</a:t>
            </a:r>
            <a:r>
              <a:rPr lang="zh-CN" altLang="en-US" sz="7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以大使命為生命目標</a:t>
            </a:r>
            <a:r>
              <a:rPr lang="zh-TW" sz="7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奔跑</a:t>
            </a:r>
            <a:r>
              <a:rPr lang="zh-CN" altLang="en-US" sz="74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！</a:t>
            </a:r>
            <a:endParaRPr lang="en-US" altLang="zh-TW" sz="7400" b="1" dirty="0">
              <a:solidFill>
                <a:srgbClr val="66FFFF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98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77EA5-C982-AD5D-2306-45BE0A85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1447800"/>
            <a:ext cx="11887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6600" b="1" u="sng" dirty="0">
                <a:solidFill>
                  <a:srgbClr val="66FFFF"/>
                </a:solidFill>
                <a:latin typeface="+mn-ea"/>
              </a:rPr>
              <a:t>腓</a:t>
            </a:r>
            <a:r>
              <a:rPr lang="en-US" altLang="zh-CN" sz="6600" b="1" u="sng" dirty="0">
                <a:solidFill>
                  <a:srgbClr val="66FFFF"/>
                </a:solidFill>
                <a:latin typeface="+mn-ea"/>
              </a:rPr>
              <a:t>3:</a:t>
            </a:r>
            <a:r>
              <a:rPr lang="en-US" sz="6600" b="1" u="sng" dirty="0">
                <a:solidFill>
                  <a:srgbClr val="66FFFF"/>
                </a:solidFill>
                <a:latin typeface="+mn-ea"/>
              </a:rPr>
              <a:t>12</a:t>
            </a:r>
            <a:r>
              <a:rPr lang="en-US" sz="6600" b="1" dirty="0">
                <a:solidFill>
                  <a:srgbClr val="66FFFF"/>
                </a:solidFill>
                <a:latin typeface="+mn-ea"/>
              </a:rPr>
              <a:t> </a:t>
            </a: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這不是說我已經得著了，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已經完全了，我乃是竭力追求，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或者可以得著基督耶穌所以得著我的。</a:t>
            </a:r>
            <a:endParaRPr lang="en-US" sz="6600" b="1" dirty="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1149489"/>
            <a:ext cx="1188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latin typeface="+mn-ea"/>
              </a:rPr>
              <a:t>13 </a:t>
            </a:r>
            <a:r>
              <a:rPr lang="zh-CN" altLang="en-US" sz="6000" b="1" dirty="0">
                <a:latin typeface="+mn-ea"/>
              </a:rPr>
              <a:t>弟兄們，我不是以爲自己已經得著了，我只有一件事，</a:t>
            </a:r>
            <a:endParaRPr lang="en-US" altLang="zh-CN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   就是忘記背後</a:t>
            </a:r>
            <a:r>
              <a:rPr lang="zh-CN" altLang="en-US" sz="6000" b="1" dirty="0">
                <a:latin typeface="+mn-ea"/>
              </a:rPr>
              <a:t>，</a:t>
            </a:r>
            <a:endParaRPr lang="en-US" altLang="zh-CN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   努力面前的</a:t>
            </a:r>
            <a:r>
              <a:rPr lang="zh-CN" altLang="en-US" sz="6000" b="1" dirty="0">
                <a:latin typeface="+mn-ea"/>
              </a:rPr>
              <a:t>，</a:t>
            </a:r>
            <a:endParaRPr lang="en-US" sz="60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sz="6000" b="1" dirty="0">
                <a:latin typeface="+mn-ea"/>
              </a:rPr>
              <a:t>14 </a:t>
            </a:r>
            <a:r>
              <a:rPr lang="zh-CN" altLang="en-US" sz="6000" b="1" dirty="0">
                <a:solidFill>
                  <a:srgbClr val="FFFF00"/>
                </a:solidFill>
                <a:latin typeface="+mn-ea"/>
              </a:rPr>
              <a:t>向著標竿直跑</a:t>
            </a:r>
            <a:r>
              <a:rPr lang="zh-CN" altLang="en-US" sz="6000" b="1" dirty="0">
                <a:latin typeface="+mn-ea"/>
              </a:rPr>
              <a:t>，要得神在基督耶穌裏從上面召我來得的</a:t>
            </a:r>
            <a:r>
              <a:rPr lang="zh-CN" altLang="en-US" sz="6000" b="1" dirty="0">
                <a:solidFill>
                  <a:srgbClr val="FFC000"/>
                </a:solidFill>
                <a:latin typeface="+mn-ea"/>
              </a:rPr>
              <a:t>獎賞</a:t>
            </a:r>
            <a:r>
              <a:rPr lang="zh-CN" altLang="en-US" sz="6000" b="1" dirty="0">
                <a:latin typeface="+mn-ea"/>
              </a:rPr>
              <a:t>。</a:t>
            </a:r>
            <a:endParaRPr lang="en-US" sz="6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549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3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8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保羅還沒有到達終點</a:t>
            </a:r>
            <a:endParaRPr lang="en-US" sz="88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E6B5BB-6FB2-A71F-4C29-A00F93676737}"/>
              </a:ext>
            </a:extLst>
          </p:cNvPr>
          <p:cNvSpPr txBox="1"/>
          <p:nvPr/>
        </p:nvSpPr>
        <p:spPr>
          <a:xfrm>
            <a:off x="0" y="457200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6600" b="1" u="sng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腓</a:t>
            </a:r>
            <a:r>
              <a:rPr lang="en-US" sz="6600" b="1" u="sng" dirty="0">
                <a:solidFill>
                  <a:srgbClr val="66FFFF"/>
                </a:solidFill>
                <a:effectLst/>
                <a:cs typeface="Arial" panose="020B0604020202020204" pitchFamily="34" charset="0"/>
              </a:rPr>
              <a:t>3:10-11</a:t>
            </a:r>
            <a:r>
              <a:rPr lang="en-US" sz="6600" b="1" u="sng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使我</a:t>
            </a:r>
            <a:r>
              <a:rPr lang="zh-TW" sz="66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認識</a:t>
            </a: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基督</a:t>
            </a:r>
            <a:endParaRPr lang="en-US" altLang="zh-TW" sz="6600" b="1" dirty="0">
              <a:effectLst/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zh-TW" sz="66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曉得</a:t>
            </a: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他復活的大能</a:t>
            </a:r>
            <a:endParaRPr lang="en-US" altLang="zh-TW" sz="6600" b="1" dirty="0">
              <a:effectLst/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幷且</a:t>
            </a:r>
            <a:r>
              <a:rPr lang="zh-TW" sz="66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曉得</a:t>
            </a: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和他</a:t>
            </a:r>
            <a:r>
              <a:rPr lang="zh-TW" sz="6600" b="1" dirty="0">
                <a:solidFill>
                  <a:srgbClr val="FFC000"/>
                </a:solidFill>
                <a:effectLst/>
                <a:latin typeface="+mn-ea"/>
                <a:cs typeface="Arial" panose="020B0604020202020204" pitchFamily="34" charset="0"/>
              </a:rPr>
              <a:t>一同受苦</a:t>
            </a:r>
            <a:endParaRPr lang="en-US" altLang="zh-TW" sz="6600" b="1" dirty="0">
              <a:solidFill>
                <a:srgbClr val="FFC000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zh-TW" sz="6600" b="1" dirty="0">
                <a:solidFill>
                  <a:srgbClr val="FFC000"/>
                </a:solidFill>
                <a:effectLst/>
                <a:latin typeface="+mn-ea"/>
                <a:cs typeface="Arial" panose="020B0604020202020204" pitchFamily="34" charset="0"/>
              </a:rPr>
              <a:t>效法他的死</a:t>
            </a:r>
            <a:endParaRPr lang="en-US" altLang="zh-TW" sz="6600" b="1" dirty="0">
              <a:solidFill>
                <a:srgbClr val="FFC000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或者我也得以從死裏復活</a:t>
            </a:r>
            <a:endParaRPr 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695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1447800"/>
            <a:ext cx="12192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latin typeface="+mn-ea"/>
              </a:rPr>
              <a:t>12</a:t>
            </a:r>
            <a:r>
              <a:rPr lang="en-US" sz="6600" b="1" dirty="0">
                <a:solidFill>
                  <a:srgbClr val="66FFFF"/>
                </a:solidFill>
                <a:latin typeface="+mn-ea"/>
              </a:rPr>
              <a:t> </a:t>
            </a:r>
            <a:r>
              <a:rPr lang="zh-CN" altLang="en-US" sz="6600" b="1" dirty="0">
                <a:latin typeface="+mn-ea"/>
              </a:rPr>
              <a:t>這</a:t>
            </a:r>
            <a:r>
              <a:rPr lang="zh-CN" altLang="en-US" sz="6600" b="1" dirty="0">
                <a:solidFill>
                  <a:srgbClr val="FFC000"/>
                </a:solidFill>
                <a:latin typeface="+mn-ea"/>
              </a:rPr>
              <a:t>不是</a:t>
            </a:r>
            <a:r>
              <a:rPr lang="zh-CN" altLang="en-US" sz="6600" b="1" dirty="0">
                <a:latin typeface="+mn-ea"/>
              </a:rPr>
              <a:t>說我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已經得著了</a:t>
            </a:r>
            <a:r>
              <a:rPr lang="en-US" altLang="zh-CN" sz="6600" b="1" dirty="0">
                <a:latin typeface="+mn-ea"/>
              </a:rPr>
              <a:t>…</a:t>
            </a:r>
          </a:p>
          <a:p>
            <a:pPr>
              <a:spcAft>
                <a:spcPts val="1200"/>
              </a:spcAft>
            </a:pPr>
            <a:r>
              <a:rPr lang="en-US" sz="6600" b="1" dirty="0">
                <a:latin typeface="+mn-ea"/>
              </a:rPr>
              <a:t>13…</a:t>
            </a:r>
            <a:r>
              <a:rPr lang="zh-CN" altLang="en-US" sz="6600" b="1" dirty="0">
                <a:latin typeface="+mn-ea"/>
              </a:rPr>
              <a:t>我</a:t>
            </a:r>
            <a:r>
              <a:rPr lang="zh-CN" altLang="en-US" sz="6600" b="1" dirty="0">
                <a:solidFill>
                  <a:srgbClr val="FFC000"/>
                </a:solidFill>
                <a:latin typeface="+mn-ea"/>
              </a:rPr>
              <a:t>不是</a:t>
            </a:r>
            <a:r>
              <a:rPr lang="zh-CN" altLang="en-US" sz="6600" b="1" dirty="0">
                <a:latin typeface="+mn-ea"/>
              </a:rPr>
              <a:t>以爲自己</a:t>
            </a:r>
            <a:r>
              <a:rPr lang="zh-CN" altLang="en-US" sz="6600" b="1" dirty="0">
                <a:solidFill>
                  <a:srgbClr val="FFFF00"/>
                </a:solidFill>
                <a:latin typeface="+mn-ea"/>
              </a:rPr>
              <a:t>已經得著了</a:t>
            </a:r>
            <a:endParaRPr lang="en-US" altLang="zh-CN" sz="6600" b="1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876142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3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1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1608</TotalTime>
  <Words>469</Words>
  <Application>Microsoft Office PowerPoint</Application>
  <PresentationFormat>Widescreen</PresentationFormat>
  <Paragraphs>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DengXian</vt:lpstr>
      <vt:lpstr>Arial</vt:lpstr>
      <vt:lpstr>KaiTi</vt:lpstr>
      <vt:lpstr>Vapor Trail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Wong</dc:creator>
  <cp:lastModifiedBy>Larry Wong</cp:lastModifiedBy>
  <cp:revision>34</cp:revision>
  <dcterms:created xsi:type="dcterms:W3CDTF">2008-05-13T23:38:07Z</dcterms:created>
  <dcterms:modified xsi:type="dcterms:W3CDTF">2022-05-15T16:09:27Z</dcterms:modified>
</cp:coreProperties>
</file>