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10"/>
  </p:notesMasterIdLst>
  <p:sldIdLst>
    <p:sldId id="1189" r:id="rId2"/>
    <p:sldId id="1190" r:id="rId3"/>
    <p:sldId id="1202" r:id="rId4"/>
    <p:sldId id="1203" r:id="rId5"/>
    <p:sldId id="1193" r:id="rId6"/>
    <p:sldId id="1227" r:id="rId7"/>
    <p:sldId id="1213" r:id="rId8"/>
    <p:sldId id="1221" r:id="rId9"/>
  </p:sldIdLst>
  <p:sldSz cx="9144000" cy="5143500" type="screen16x9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7D"/>
    <a:srgbClr val="FFFFEB"/>
    <a:srgbClr val="FFFFF7"/>
    <a:srgbClr val="FFFFD1"/>
    <a:srgbClr val="FFFFD5"/>
    <a:srgbClr val="FFFFB3"/>
    <a:srgbClr val="F2FED2"/>
    <a:srgbClr val="FFFF99"/>
    <a:srgbClr val="009899"/>
    <a:srgbClr val="E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36" autoAdjust="0"/>
    <p:restoredTop sz="93428" autoAdjust="0"/>
  </p:normalViewPr>
  <p:slideViewPr>
    <p:cSldViewPr>
      <p:cViewPr varScale="1">
        <p:scale>
          <a:sx n="108" d="100"/>
          <a:sy n="108" d="100"/>
        </p:scale>
        <p:origin x="126" y="25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A8ADFD5B-A66C-449C-B6E8-FB716D07777D}" type="datetimeFigureOut">
              <a:rPr lang="en-US" smtClean="0"/>
              <a:t>5/28/2022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CA5D3BF3-D352-46FC-8343-31F56E6730E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936A804-ACDB-47E9-B653-CAA2E5D8062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SimSun" panose="02010600030101010101" pitchFamily="2" charset="-122"/>
                <a:cs typeface="+mn-cs"/>
              </a:rPr>
              <a:t>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936A804-ACDB-47E9-B653-CAA2E5D8062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SimSun" panose="02010600030101010101" pitchFamily="2" charset="-122"/>
                <a:cs typeface="+mn-cs"/>
              </a:rPr>
              <a:t>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98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09A36-613D-4B48-A598-0D79C4F168C5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C8CDB-61AD-4069-AE97-A03E4EF70F41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B27EA-1C0C-43CD-ACD0-500B9811F919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CCD46-D1C7-4630-91D4-EBA9AE68B379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5EECA-D25F-4DB5-B8E1-5AAA3364055C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71D76-DAFF-43E6-B499-AB1AEC3E67C5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A1F91-2B6E-4901-ACEE-AC287DD30C64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4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4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3FF06-C0A2-47C3-9C0B-8BE4D3CB4085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2DF4B-5A98-442B-9C57-991037CEE75C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08D2D-5F6B-42F4-A668-B4350E9DCDC7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62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B9251-DC24-47F4-A41E-6342D985CA3E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82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81DF5-1FBD-4BE4-8F7C-7D6C4689A0D2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8"/>
            <a:ext cx="8229600" cy="857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lnSpc>
                <a:spcPct val="100000"/>
              </a:lnSpc>
              <a:spcBef>
                <a:spcPct val="0"/>
              </a:spcBef>
              <a:defRPr sz="1400" b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lnSpc>
                <a:spcPct val="100000"/>
              </a:lnSpc>
              <a:spcBef>
                <a:spcPct val="0"/>
              </a:spcBef>
              <a:defRPr sz="1400" b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lnSpc>
                <a:spcPct val="100000"/>
              </a:lnSpc>
              <a:spcBef>
                <a:spcPct val="0"/>
              </a:spcBef>
              <a:defRPr sz="1400" b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9539C050-86FC-4A63-B1D1-A8B351F8DA45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990600" y="1352550"/>
            <a:ext cx="7772400" cy="1387475"/>
          </a:xfrm>
        </p:spPr>
        <p:txBody>
          <a:bodyPr/>
          <a:lstStyle/>
          <a:p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倘若跌倒 就扶起</a:t>
            </a:r>
            <a:r>
              <a:rPr lang="zh-CN" altLang="en-US" sz="4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他</a:t>
            </a: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／</a:t>
            </a:r>
            <a:r>
              <a:rPr lang="zh-CN" altLang="en-US" sz="4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她</a:t>
            </a: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來</a:t>
            </a:r>
            <a:endParaRPr lang="zh-CN" altLang="en-US" sz="4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676400" y="3257550"/>
            <a:ext cx="6400800" cy="1314450"/>
          </a:xfrm>
        </p:spPr>
        <p:txBody>
          <a:bodyPr/>
          <a:lstStyle/>
          <a:p>
            <a:r>
              <a:rPr lang="zh-CN" altLang="en-US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傳道書</a:t>
            </a:r>
            <a:r>
              <a:rPr lang="en-US" alt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4</a:t>
            </a:r>
            <a:r>
              <a:rPr lang="zh-CN" altLang="en-US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：</a:t>
            </a:r>
            <a:r>
              <a:rPr lang="en-US" alt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9-12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 idx="4294967295"/>
          </p:nvPr>
        </p:nvSpPr>
        <p:spPr>
          <a:xfrm>
            <a:off x="295275" y="246063"/>
            <a:ext cx="5724525" cy="573087"/>
          </a:xfrm>
        </p:spPr>
        <p:txBody>
          <a:bodyPr>
            <a:no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l"/>
            <a:r>
              <a:rPr lang="zh-CN" altLang="en-US" sz="3200" b="1" cap="none" dirty="0">
                <a:solidFill>
                  <a:srgbClr val="DA0000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讀 </a:t>
            </a:r>
            <a:r>
              <a:rPr lang="zh-CN" altLang="en-US" sz="3200" b="1" cap="none">
                <a:solidFill>
                  <a:srgbClr val="DA0000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經</a:t>
            </a:r>
            <a:r>
              <a:rPr lang="zh-CN" altLang="en-US" sz="2800" cap="none">
                <a:solidFill>
                  <a:srgbClr val="DA0000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  </a:t>
            </a:r>
            <a:r>
              <a:rPr lang="zh-CN" altLang="en-US" sz="2400" cap="none" smtClean="0">
                <a:solidFill>
                  <a:srgbClr val="DA0000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傳道書 </a:t>
            </a:r>
            <a:r>
              <a:rPr lang="en-US" altLang="zh-CN" sz="2400" cap="none" smtClean="0">
                <a:solidFill>
                  <a:srgbClr val="DA0000"/>
                </a:solidFill>
                <a:effectLst/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4</a:t>
            </a:r>
            <a:r>
              <a:rPr lang="zh-CN" altLang="en-US" sz="2400" cap="none" smtClean="0">
                <a:solidFill>
                  <a:srgbClr val="DA0000"/>
                </a:solidFill>
                <a:effectLst/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en-US" altLang="zh-CN" sz="2400" cap="none" smtClean="0">
                <a:solidFill>
                  <a:srgbClr val="DA0000"/>
                </a:solidFill>
                <a:effectLst/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9</a:t>
            </a:r>
            <a:r>
              <a:rPr lang="en-US" altLang="zh-CN" sz="2400" cap="none" smtClean="0">
                <a:solidFill>
                  <a:srgbClr val="DA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-</a:t>
            </a:r>
            <a:r>
              <a:rPr lang="en-US" altLang="zh-CN" sz="2400" cap="none" smtClean="0">
                <a:solidFill>
                  <a:srgbClr val="DA0000"/>
                </a:solidFill>
                <a:effectLst/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12</a:t>
            </a:r>
            <a:r>
              <a:rPr lang="zh-CN" altLang="en-US" sz="1800" cap="none" smtClean="0">
                <a:solidFill>
                  <a:srgbClr val="DA0000"/>
                </a:solidFill>
                <a:effectLst/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  </a:t>
            </a:r>
            <a:endParaRPr lang="zh-TW" altLang="en-US" sz="1100" cap="none" dirty="0">
              <a:solidFill>
                <a:srgbClr val="DA0000"/>
              </a:solidFill>
              <a:effectLst/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</p:txBody>
      </p:sp>
      <p:cxnSp>
        <p:nvCxnSpPr>
          <p:cNvPr id="6" name="直接连接符 5"/>
          <p:cNvCxnSpPr/>
          <p:nvPr/>
        </p:nvCxnSpPr>
        <p:spPr bwMode="auto">
          <a:xfrm>
            <a:off x="533400" y="819150"/>
            <a:ext cx="8532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EAB2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228600" y="895350"/>
          <a:ext cx="8610600" cy="4038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96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909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09650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800" b="1" u="none" strike="noStrike" smtClean="0">
                          <a:solidFill>
                            <a:srgbClr val="C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9</a:t>
                      </a:r>
                      <a:endParaRPr lang="en-US" altLang="zh-CN" sz="1800" b="1" i="0" u="none" strike="noStrike">
                        <a:solidFill>
                          <a:srgbClr val="C00000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CN" altLang="en-US" sz="3200" u="none" strike="noStrike" smtClean="0"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兩個人總比一個人好，他們勞碌同得美好的報償。</a:t>
                      </a:r>
                      <a:endParaRPr lang="zh-CN" altLang="en-US" sz="3200" b="0" i="0" u="none" strike="noStrike">
                        <a:solidFill>
                          <a:srgbClr val="000000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9525" marR="9525" marT="9525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9650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800" b="1" u="none" strike="noStrike" smtClean="0">
                          <a:solidFill>
                            <a:srgbClr val="C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10</a:t>
                      </a:r>
                      <a:endParaRPr lang="en-US" altLang="zh-CN" sz="1800" b="1" i="0" u="none" strike="noStrike">
                        <a:solidFill>
                          <a:srgbClr val="C00000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CN" altLang="en-US" sz="3200" u="none" strike="noStrike" smtClean="0"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若是跌倒，這人可以扶起他的同伴；倘若孤身跌倒，沒有別人扶起他來，這人就有禍了。</a:t>
                      </a:r>
                    </a:p>
                  </a:txBody>
                  <a:tcPr marL="9525" marR="9525" marT="9525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9650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800" b="1" u="none" strike="noStrike" smtClean="0">
                          <a:solidFill>
                            <a:srgbClr val="C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11</a:t>
                      </a:r>
                      <a:endParaRPr lang="en-US" altLang="zh-CN" sz="1800" b="1" i="0" u="none" strike="noStrike">
                        <a:solidFill>
                          <a:srgbClr val="C00000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CN" altLang="en-US" sz="3200" u="none" strike="noStrike" smtClean="0"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再者，二人同睡就都暖和，一人獨睡怎能暖和呢？ </a:t>
                      </a:r>
                    </a:p>
                  </a:txBody>
                  <a:tcPr marL="9525" marR="9525" marT="9525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9650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800" b="1" u="none" strike="noStrike" smtClean="0">
                          <a:solidFill>
                            <a:srgbClr val="C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12</a:t>
                      </a:r>
                      <a:endParaRPr lang="en-US" altLang="zh-CN" sz="1800" b="1" i="0" u="none" strike="noStrike">
                        <a:solidFill>
                          <a:srgbClr val="C00000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CN" altLang="en-US" sz="3200" u="none" strike="noStrike" smtClean="0"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若遇敵攻擊，孤身難擋，二人就能抵擋他；三股合成的繩子不易折斷。</a:t>
                      </a:r>
                      <a:endParaRPr lang="zh-CN" altLang="en-US" sz="3200" b="0" i="0" u="none" strike="noStrike">
                        <a:solidFill>
                          <a:srgbClr val="000000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9525" marR="9525" marT="9525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990600" y="1276350"/>
            <a:ext cx="7772400" cy="1623060"/>
          </a:xfrm>
        </p:spPr>
        <p:txBody>
          <a:bodyPr/>
          <a:lstStyle/>
          <a:p>
            <a:r>
              <a:rPr lang="zh-CN" altLang="en-US" sz="4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耶和華神說：</a:t>
            </a:r>
            <a:r>
              <a:rPr lang="en-US" sz="4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“</a:t>
            </a:r>
            <a:r>
              <a:rPr altLang="zh-CN" sz="4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那人</a:t>
            </a:r>
            <a:r>
              <a:rPr altLang="zh-CN" sz="4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獨居</a:t>
            </a:r>
            <a:r>
              <a:rPr altLang="zh-CN" sz="4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不好，我要爲他造一個配偶</a:t>
            </a:r>
            <a:r>
              <a:rPr altLang="zh-CN" sz="4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幫助他</a:t>
            </a:r>
            <a:r>
              <a:rPr lang="zh-CN" sz="4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。</a:t>
            </a:r>
            <a:r>
              <a:rPr lang="en-US" altLang="zh-CN" sz="4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”</a:t>
            </a: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600200" y="3486150"/>
            <a:ext cx="6400800" cy="1170940"/>
          </a:xfrm>
        </p:spPr>
        <p:txBody>
          <a:bodyPr/>
          <a:lstStyle/>
          <a:p>
            <a:r>
              <a:rPr lang="zh-CN" alt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創世紀</a:t>
            </a:r>
            <a:r>
              <a:rPr lang="en-US" alt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2</a:t>
            </a:r>
            <a:r>
              <a:rPr lang="zh-CN" altLang="en-US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：</a:t>
            </a:r>
            <a:r>
              <a:rPr lang="en-US" alt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 idx="4294967295"/>
          </p:nvPr>
        </p:nvSpPr>
        <p:spPr>
          <a:xfrm>
            <a:off x="295275" y="246063"/>
            <a:ext cx="5724525" cy="573087"/>
          </a:xfrm>
        </p:spPr>
        <p:txBody>
          <a:bodyPr>
            <a:no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l"/>
            <a:r>
              <a:rPr lang="zh-CN" altLang="en-US" sz="3200" b="1" cap="none" dirty="0">
                <a:solidFill>
                  <a:srgbClr val="DA0000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讀 </a:t>
            </a:r>
            <a:r>
              <a:rPr lang="zh-CN" altLang="en-US" sz="3200" b="1" cap="none">
                <a:solidFill>
                  <a:srgbClr val="DA0000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經</a:t>
            </a:r>
            <a:r>
              <a:rPr lang="zh-CN" altLang="en-US" sz="2800" cap="none">
                <a:solidFill>
                  <a:srgbClr val="DA0000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  </a:t>
            </a:r>
            <a:r>
              <a:rPr lang="zh-CN" altLang="en-US" sz="2400" cap="none" smtClean="0">
                <a:solidFill>
                  <a:srgbClr val="DA0000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傳道書 </a:t>
            </a:r>
            <a:r>
              <a:rPr lang="en-US" altLang="zh-CN" sz="2400" cap="none" smtClean="0">
                <a:solidFill>
                  <a:srgbClr val="DA0000"/>
                </a:solidFill>
                <a:effectLst/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4</a:t>
            </a:r>
            <a:r>
              <a:rPr lang="zh-CN" altLang="en-US" sz="2400" cap="none" smtClean="0">
                <a:solidFill>
                  <a:srgbClr val="DA0000"/>
                </a:solidFill>
                <a:effectLst/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en-US" altLang="zh-CN" sz="2400" cap="none" smtClean="0">
                <a:solidFill>
                  <a:srgbClr val="DA0000"/>
                </a:solidFill>
                <a:effectLst/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9</a:t>
            </a:r>
            <a:r>
              <a:rPr lang="en-US" altLang="zh-CN" sz="2400" cap="none" smtClean="0">
                <a:solidFill>
                  <a:srgbClr val="DA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-</a:t>
            </a:r>
            <a:r>
              <a:rPr lang="en-US" altLang="zh-CN" sz="2400" cap="none" smtClean="0">
                <a:solidFill>
                  <a:srgbClr val="DA0000"/>
                </a:solidFill>
                <a:effectLst/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12</a:t>
            </a:r>
            <a:r>
              <a:rPr lang="zh-CN" altLang="en-US" sz="1800" cap="none" smtClean="0">
                <a:solidFill>
                  <a:srgbClr val="DA0000"/>
                </a:solidFill>
                <a:effectLst/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  </a:t>
            </a:r>
            <a:endParaRPr lang="zh-TW" altLang="en-US" sz="1100" cap="none" dirty="0">
              <a:solidFill>
                <a:srgbClr val="DA0000"/>
              </a:solidFill>
              <a:effectLst/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</p:txBody>
      </p:sp>
      <p:cxnSp>
        <p:nvCxnSpPr>
          <p:cNvPr id="6" name="直接连接符 5"/>
          <p:cNvCxnSpPr/>
          <p:nvPr/>
        </p:nvCxnSpPr>
        <p:spPr bwMode="auto">
          <a:xfrm>
            <a:off x="533400" y="819150"/>
            <a:ext cx="8532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EAB2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228600" y="895350"/>
          <a:ext cx="8610600" cy="4038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96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909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09650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800" b="1" u="none" strike="noStrike" smtClean="0">
                          <a:solidFill>
                            <a:srgbClr val="C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9</a:t>
                      </a:r>
                      <a:endParaRPr lang="en-US" altLang="zh-CN" sz="1800" b="1" i="0" u="none" strike="noStrike">
                        <a:solidFill>
                          <a:srgbClr val="C00000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CN" altLang="en-US" sz="3200" u="none" strike="noStrike" smtClean="0"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兩個人總比一個人好，他們勞碌</a:t>
                      </a:r>
                      <a:r>
                        <a:rPr lang="zh-CN" altLang="en-US" sz="3200" b="1" u="sng" strike="noStrike" smtClean="0"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同得美好</a:t>
                      </a:r>
                      <a:r>
                        <a:rPr lang="zh-CN" altLang="en-US" sz="3200" u="none" strike="noStrike" smtClean="0"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的報償。</a:t>
                      </a:r>
                      <a:endParaRPr lang="zh-CN" altLang="en-US" sz="3200" b="0" i="0" u="none" strike="noStrike">
                        <a:solidFill>
                          <a:srgbClr val="000000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9525" marR="9525" marT="9525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9650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800" b="1" u="none" strike="noStrike" smtClean="0">
                          <a:solidFill>
                            <a:srgbClr val="C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10</a:t>
                      </a:r>
                      <a:endParaRPr lang="en-US" altLang="zh-CN" sz="1800" b="1" i="0" u="none" strike="noStrike">
                        <a:solidFill>
                          <a:srgbClr val="C00000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CN" altLang="en-US" sz="3200" u="none" strike="noStrike" smtClean="0"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若是跌倒，這人可以</a:t>
                      </a:r>
                      <a:r>
                        <a:rPr lang="zh-CN" altLang="en-US" sz="3200" b="1" u="sng" strike="noStrike" smtClean="0"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扶起他的同伴</a:t>
                      </a:r>
                      <a:r>
                        <a:rPr lang="zh-CN" altLang="en-US" sz="3200" u="none" strike="noStrike" smtClean="0"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；倘若孤身跌倒，沒有別人扶起他來，這人就有禍了。</a:t>
                      </a:r>
                    </a:p>
                  </a:txBody>
                  <a:tcPr marL="9525" marR="9525" marT="9525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9650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800" b="1" u="none" strike="noStrike" smtClean="0">
                          <a:solidFill>
                            <a:srgbClr val="C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11</a:t>
                      </a:r>
                      <a:endParaRPr lang="en-US" altLang="zh-CN" sz="1800" b="1" i="0" u="none" strike="noStrike">
                        <a:solidFill>
                          <a:srgbClr val="C00000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CN" altLang="en-US" sz="3200" u="none" strike="noStrike" smtClean="0"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再者，</a:t>
                      </a:r>
                      <a:r>
                        <a:rPr lang="zh-CN" altLang="en-US" sz="3200" b="1" u="sng" strike="noStrike" smtClean="0"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二人同睡</a:t>
                      </a:r>
                      <a:r>
                        <a:rPr lang="zh-CN" altLang="en-US" sz="3200" u="none" strike="noStrike" smtClean="0"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就都暖和，一人獨睡怎能暖和呢？ </a:t>
                      </a:r>
                    </a:p>
                  </a:txBody>
                  <a:tcPr marL="9525" marR="9525" marT="9525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9650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800" b="1" u="none" strike="noStrike" smtClean="0">
                          <a:solidFill>
                            <a:srgbClr val="C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12</a:t>
                      </a:r>
                      <a:endParaRPr lang="en-US" altLang="zh-CN" sz="1800" b="1" i="0" u="none" strike="noStrike">
                        <a:solidFill>
                          <a:srgbClr val="C00000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CN" altLang="en-US" sz="3200" u="none" strike="noStrike" smtClean="0"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若遇敵攻擊，孤身難擋，</a:t>
                      </a:r>
                      <a:r>
                        <a:rPr lang="zh-CN" altLang="en-US" sz="3200" b="1" u="sng" strike="noStrike" smtClean="0"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二人就能抵擋</a:t>
                      </a:r>
                      <a:r>
                        <a:rPr lang="zh-CN" altLang="en-US" sz="3200" u="none" strike="noStrike" smtClean="0"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他；三股合成的繩子不易折斷。</a:t>
                      </a:r>
                      <a:endParaRPr lang="zh-CN" altLang="en-US" sz="3200" b="0" i="0" u="none" strike="noStrike">
                        <a:solidFill>
                          <a:srgbClr val="000000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9525" marR="9525" marT="9525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838200" y="1123950"/>
            <a:ext cx="7772400" cy="1726565"/>
          </a:xfrm>
        </p:spPr>
        <p:txBody>
          <a:bodyPr/>
          <a:lstStyle/>
          <a:p>
            <a:r>
              <a:rPr altLang="zh-CN" sz="4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幸福</a:t>
            </a:r>
            <a:r>
              <a:rPr lang="en-US" sz="4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 </a:t>
            </a:r>
            <a:br>
              <a:rPr lang="en-US" sz="4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</a:br>
            <a:r>
              <a:rPr lang="zh-CN" altLang="en-US" sz="4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是</a:t>
            </a:r>
            <a:r>
              <a:rPr altLang="zh-CN" sz="4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在現實世界與無常之間</a:t>
            </a: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524000" y="3773170"/>
            <a:ext cx="6400800" cy="570230"/>
          </a:xfrm>
        </p:spPr>
        <p:txBody>
          <a:bodyPr/>
          <a:lstStyle/>
          <a:p>
            <a:endParaRPr lang="zh-CN" altLang="en-US" sz="36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5895"/>
            <a:ext cx="8229600" cy="3148965"/>
          </a:xfrm>
        </p:spPr>
        <p:txBody>
          <a:bodyPr/>
          <a:lstStyle/>
          <a:p>
            <a:pPr marL="514350" indent="-514350" algn="ctr">
              <a:buAutoNum type="arabicPeriod"/>
            </a:pPr>
            <a:r>
              <a:rPr lang="zh-CN" sz="4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勞碌</a:t>
            </a:r>
          </a:p>
          <a:p>
            <a:pPr marL="514350" indent="-514350" algn="ctr">
              <a:buAutoNum type="arabicPeriod"/>
            </a:pPr>
            <a:r>
              <a:rPr lang="zh-CN" sz="4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跌倒</a:t>
            </a:r>
          </a:p>
          <a:p>
            <a:pPr marL="514350" indent="-514350" algn="ctr">
              <a:buAutoNum type="arabicPeriod"/>
            </a:pPr>
            <a:r>
              <a:rPr lang="zh-CN" sz="4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孤單</a:t>
            </a:r>
          </a:p>
          <a:p>
            <a:pPr marL="514350" indent="-514350" algn="ctr">
              <a:buAutoNum type="arabicPeriod"/>
            </a:pPr>
            <a:r>
              <a:rPr lang="zh-CN" sz="4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攻擊</a:t>
            </a:r>
            <a:endParaRPr lang="zh-CN" sz="40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 algn="ctr">
              <a:buNone/>
            </a:pPr>
            <a:endParaRPr lang="zh-CN" sz="40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r>
              <a:rPr lang="zh-CN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現實人生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生命成長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610600" cy="359473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2819400" y="2571750"/>
            <a:ext cx="2701925" cy="161925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4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1000760" y="3409950"/>
            <a:ext cx="2656840" cy="7620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4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4800600" y="1711325"/>
            <a:ext cx="2921635" cy="288925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4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1524000" y="3638550"/>
            <a:ext cx="1198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認識自己</a:t>
            </a:r>
          </a:p>
        </p:txBody>
      </p:sp>
      <p:sp>
        <p:nvSpPr>
          <p:cNvPr id="9" name="Text Box 8"/>
          <p:cNvSpPr txBox="1"/>
          <p:nvPr/>
        </p:nvSpPr>
        <p:spPr>
          <a:xfrm>
            <a:off x="3735070" y="2849245"/>
            <a:ext cx="1198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認識世界</a:t>
            </a:r>
          </a:p>
        </p:txBody>
      </p:sp>
      <p:sp>
        <p:nvSpPr>
          <p:cNvPr id="10" name="Text Box 9"/>
          <p:cNvSpPr txBox="1"/>
          <p:nvPr/>
        </p:nvSpPr>
        <p:spPr>
          <a:xfrm>
            <a:off x="6019800" y="2038350"/>
            <a:ext cx="944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認識神</a:t>
            </a:r>
          </a:p>
        </p:txBody>
      </p:sp>
      <p:sp>
        <p:nvSpPr>
          <p:cNvPr id="11" name="Text Box 10"/>
          <p:cNvSpPr txBox="1"/>
          <p:nvPr/>
        </p:nvSpPr>
        <p:spPr>
          <a:xfrm>
            <a:off x="571500" y="3562350"/>
            <a:ext cx="42926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無</a:t>
            </a:r>
          </a:p>
          <a:p>
            <a:r>
              <a:rPr lang="zh-CN" altLang="en-US" sz="2000" b="1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知</a:t>
            </a:r>
          </a:p>
        </p:txBody>
      </p:sp>
      <p:sp>
        <p:nvSpPr>
          <p:cNvPr id="12" name="Text Box 11"/>
          <p:cNvSpPr txBox="1"/>
          <p:nvPr/>
        </p:nvSpPr>
        <p:spPr>
          <a:xfrm>
            <a:off x="8001000" y="1276350"/>
            <a:ext cx="62484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幸福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5181600" y="4324350"/>
            <a:ext cx="20574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</p:cxnSp>
      <p:cxnSp>
        <p:nvCxnSpPr>
          <p:cNvPr id="13" name="Straight Arrow Connector 12"/>
          <p:cNvCxnSpPr/>
          <p:nvPr/>
        </p:nvCxnSpPr>
        <p:spPr>
          <a:xfrm flipV="1">
            <a:off x="762000" y="1581150"/>
            <a:ext cx="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</p:cxnSp>
      <p:sp>
        <p:nvSpPr>
          <p:cNvPr id="14" name="Text Box 13"/>
          <p:cNvSpPr txBox="1"/>
          <p:nvPr/>
        </p:nvSpPr>
        <p:spPr>
          <a:xfrm>
            <a:off x="4293870" y="4248150"/>
            <a:ext cx="640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時間</a:t>
            </a:r>
          </a:p>
        </p:txBody>
      </p:sp>
      <p:sp>
        <p:nvSpPr>
          <p:cNvPr id="17" name="Text Box 16"/>
          <p:cNvSpPr txBox="1"/>
          <p:nvPr/>
        </p:nvSpPr>
        <p:spPr>
          <a:xfrm>
            <a:off x="381000" y="2266950"/>
            <a:ext cx="459740" cy="54864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CN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智慧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  <p:bldP spid="8" grpId="0"/>
      <p:bldP spid="9" grpId="0"/>
      <p:bldP spid="10" grpId="0"/>
      <p:bldP spid="11" grpId="0"/>
      <p:bldP spid="12" grpId="0"/>
      <p:bldP spid="14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838200" y="1428750"/>
            <a:ext cx="7772400" cy="1726565"/>
          </a:xfrm>
        </p:spPr>
        <p:txBody>
          <a:bodyPr/>
          <a:lstStyle/>
          <a:p>
            <a:r>
              <a:rPr sz="4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如果沒有鐵軌</a:t>
            </a:r>
            <a:br>
              <a:rPr sz="4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</a:br>
            <a:r>
              <a:rPr sz="4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火車永遠不會來</a:t>
            </a: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524000" y="3773170"/>
            <a:ext cx="6400800" cy="570230"/>
          </a:xfrm>
        </p:spPr>
        <p:txBody>
          <a:bodyPr/>
          <a:lstStyle/>
          <a:p>
            <a:endParaRPr lang="zh-CN" altLang="en-US" sz="36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4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4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宽屏演示文稿.potx</Template>
  <TotalTime>0</TotalTime>
  <Words>326</Words>
  <Application>Microsoft Office PowerPoint</Application>
  <PresentationFormat>全屏显示(16:9)</PresentationFormat>
  <Paragraphs>40</Paragraphs>
  <Slides>8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DFKai-SB</vt:lpstr>
      <vt:lpstr>Microsoft JhengHei</vt:lpstr>
      <vt:lpstr>新細明體</vt:lpstr>
      <vt:lpstr>SimSun</vt:lpstr>
      <vt:lpstr>Arial</vt:lpstr>
      <vt:lpstr>Calibri</vt:lpstr>
      <vt:lpstr>Times New Roman</vt:lpstr>
      <vt:lpstr>Default Design</vt:lpstr>
      <vt:lpstr>倘若跌倒 就扶起他／她來</vt:lpstr>
      <vt:lpstr>讀 經  傳道書 4：9-12  </vt:lpstr>
      <vt:lpstr>耶和華神說：“那人獨居不好，我要爲他造一個配偶幫助他。”</vt:lpstr>
      <vt:lpstr>讀 經  傳道書 4：9-12  </vt:lpstr>
      <vt:lpstr>幸福   是在現實世界與無常之間</vt:lpstr>
      <vt:lpstr>現實人生</vt:lpstr>
      <vt:lpstr>生命成長</vt:lpstr>
      <vt:lpstr>如果沒有鐵軌 火車永遠不會來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15</cp:revision>
  <dcterms:created xsi:type="dcterms:W3CDTF">2022-05-19T02:38:00Z</dcterms:created>
  <dcterms:modified xsi:type="dcterms:W3CDTF">2022-05-28T21:47:37Z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  <property fmtid="{D5CDD505-2E9C-101B-9397-08002B2CF9AE}" pid="4" name="ICV">
    <vt:lpwstr>4B310C65CA13430B9779863B595EF1F9</vt:lpwstr>
  </property>
  <property fmtid="{D5CDD505-2E9C-101B-9397-08002B2CF9AE}" pid="5" name="KSOProductBuildVer">
    <vt:lpwstr>1033-11.2.0.11130</vt:lpwstr>
  </property>
</Properties>
</file>