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4"/>
  </p:notesMasterIdLst>
  <p:sldIdLst>
    <p:sldId id="1189" r:id="rId3"/>
    <p:sldId id="1234" r:id="rId4"/>
    <p:sldId id="1235" r:id="rId5"/>
    <p:sldId id="1202" r:id="rId6"/>
    <p:sldId id="1193" r:id="rId7"/>
    <p:sldId id="1237" r:id="rId8"/>
    <p:sldId id="1238" r:id="rId9"/>
    <p:sldId id="1239" r:id="rId10"/>
    <p:sldId id="1221" r:id="rId11"/>
    <p:sldId id="1243" r:id="rId12"/>
    <p:sldId id="1244" r:id="rId13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D"/>
    <a:srgbClr val="FFFFEB"/>
    <a:srgbClr val="FFFFF7"/>
    <a:srgbClr val="FFFFD1"/>
    <a:srgbClr val="FFFFD5"/>
    <a:srgbClr val="FFFFB3"/>
    <a:srgbClr val="F2FED2"/>
    <a:srgbClr val="FFFF99"/>
    <a:srgbClr val="009899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6" autoAdjust="0"/>
    <p:restoredTop sz="93428" autoAdjust="0"/>
  </p:normalViewPr>
  <p:slideViewPr>
    <p:cSldViewPr>
      <p:cViewPr varScale="1">
        <p:scale>
          <a:sx n="108" d="100"/>
          <a:sy n="108" d="100"/>
        </p:scale>
        <p:origin x="126" y="2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A8ADFD5B-A66C-449C-B6E8-FB716D07777D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A5D3BF3-D352-46FC-8343-31F56E6730EA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98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9A36-613D-4B48-A598-0D79C4F168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C8CDB-61AD-4069-AE97-A03E4EF70F41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B27EA-1C0C-43CD-ACD0-500B9811F91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CCD46-D1C7-4630-91D4-EBA9AE68B37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5EECA-D25F-4DB5-B8E1-5AAA336405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71D76-DAFF-43E6-B499-AB1AEC3E67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A1F91-2B6E-4901-ACEE-AC287DD30C64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3FF06-C0A2-47C3-9C0B-8BE4D3CB408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2DF4B-5A98-442B-9C57-991037CEE7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08D2D-5F6B-42F4-A668-B4350E9DCDC7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6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B9251-DC24-47F4-A41E-6342D985CA3E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8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81DF5-1FBD-4BE4-8F7C-7D6C4689A0D2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 smtClean="0"/>
              <a:t>Click to edit Master title style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  <a:p>
            <a:pPr lvl="1"/>
            <a:r>
              <a:rPr lang="en-US" altLang="zh-CN" smtClean="0"/>
              <a:t>Second level</a:t>
            </a:r>
            <a:endParaRPr lang="en-US" altLang="zh-CN" smtClean="0"/>
          </a:p>
          <a:p>
            <a:pPr lvl="2"/>
            <a:r>
              <a:rPr lang="en-US" altLang="zh-CN" smtClean="0"/>
              <a:t>Third level</a:t>
            </a:r>
            <a:endParaRPr lang="en-US" altLang="zh-CN" smtClean="0"/>
          </a:p>
          <a:p>
            <a:pPr lvl="3"/>
            <a:r>
              <a:rPr lang="en-US" altLang="zh-CN" smtClean="0"/>
              <a:t>Fourth level</a:t>
            </a:r>
            <a:endParaRPr lang="en-US" altLang="zh-CN" smtClean="0"/>
          </a:p>
          <a:p>
            <a:pPr lvl="4"/>
            <a:r>
              <a:rPr lang="en-US" altLang="zh-CN" smtClean="0"/>
              <a:t>Fifth level</a:t>
            </a:r>
            <a:endParaRPr lang="en-US" alt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990600" y="1352550"/>
            <a:ext cx="7772400" cy="1387475"/>
          </a:xfrm>
        </p:spPr>
        <p:txBody>
          <a:bodyPr/>
          <a:lstStyle/>
          <a:p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我們與善的距離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314450"/>
          </a:xfrm>
        </p:spPr>
        <p:txBody>
          <a:bodyPr/>
          <a:lstStyle/>
          <a:p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馬可 7：1-7</a:t>
            </a:r>
            <a:endParaRPr lang="zh-CN" alt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endParaRPr lang="en-US" alt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38200" y="285750"/>
            <a:ext cx="7772400" cy="805815"/>
          </a:xfrm>
        </p:spPr>
        <p:txBody>
          <a:bodyPr/>
          <a:lstStyle/>
          <a:p>
            <a:r>
              <a:rPr lang="en-US" altLang="zh-CN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           </a:t>
            </a:r>
            <a:r>
              <a:rPr lang="zh-CN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活出愛</a:t>
            </a:r>
            <a:r>
              <a:rPr lang="en-US" altLang="zh-CN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        </a:t>
            </a:r>
            <a:r>
              <a:rPr lang="en-US" altLang="zh-CN" sz="1800" smtClean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1/2</a:t>
            </a:r>
            <a:endParaRPr lang="en-US" altLang="zh-CN" sz="1800" smtClean="0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81000" y="1428750"/>
            <a:ext cx="8507730" cy="3453765"/>
          </a:xfrm>
        </p:spPr>
        <p:txBody>
          <a:bodyPr/>
          <a:lstStyle/>
          <a:p>
            <a:r>
              <a:rPr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有一份愛從天而來，比山高，比海深。</a:t>
            </a:r>
            <a:endParaRPr sz="36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r>
              <a:rPr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測不透、摸不著、卻看得見。</a:t>
            </a:r>
            <a:endParaRPr sz="36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r>
              <a:rPr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因為有你，因為有我，甘心給，用心愛。</a:t>
            </a:r>
            <a:endParaRPr sz="36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r>
              <a:rPr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把心中這一份愛活出來。</a:t>
            </a:r>
            <a:endParaRPr lang="zh-CN" altLang="en-US" sz="36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38200" y="285750"/>
            <a:ext cx="7772400" cy="805815"/>
          </a:xfrm>
        </p:spPr>
        <p:txBody>
          <a:bodyPr/>
          <a:lstStyle/>
          <a:p>
            <a:r>
              <a:rPr lang="en-US" altLang="zh-CN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		</a:t>
            </a:r>
            <a:r>
              <a:rPr lang="zh-CN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活出愛</a:t>
            </a:r>
            <a:r>
              <a:rPr lang="en-US" altLang="zh-CN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        </a:t>
            </a:r>
            <a:r>
              <a:rPr lang="en-US" altLang="zh-CN" sz="1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2/2</a:t>
            </a:r>
            <a:endParaRPr lang="en-US" altLang="zh-CN" sz="1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81000" y="1428750"/>
            <a:ext cx="8507730" cy="3453765"/>
          </a:xfrm>
        </p:spPr>
        <p:txBody>
          <a:bodyPr/>
          <a:lstStyle/>
          <a:p>
            <a:r>
              <a:rPr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耶穌的愛激勵我，敞開我的生命。</a:t>
            </a:r>
            <a:endParaRPr sz="36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r>
              <a:rPr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讓自己成為別人祝福。</a:t>
            </a:r>
            <a:endParaRPr sz="36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r>
              <a:rPr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耶穌的愛點燃我，心中熊熊愛火。</a:t>
            </a:r>
            <a:endParaRPr sz="36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r>
              <a:rPr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我們一起向世界活出愛。</a:t>
            </a:r>
            <a:endParaRPr sz="36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447040"/>
          </a:xfrm>
        </p:spPr>
        <p:txBody>
          <a:bodyPr/>
          <a:p>
            <a:r>
              <a:rPr lang="zh-CN" alt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馬可 7：1-7</a:t>
            </a:r>
            <a:endParaRPr lang="en-US" sz="360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7655" y="971550"/>
            <a:ext cx="8399145" cy="3394710"/>
          </a:xfrm>
        </p:spPr>
        <p:txBody>
          <a:bodyPr/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1有法利賽人和幾個文士從耶路撒冷來，到耶穌那裡聚集。 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 他們曾看見他的門徒中有人用俗手，就是沒有洗的手吃飯。 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 （原來法利賽人和猶太人都拘守古人的遺傳，若不仔細洗手就不吃飯； 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403225"/>
          </a:xfrm>
        </p:spPr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110" y="658495"/>
            <a:ext cx="8755380" cy="4280535"/>
          </a:xfrm>
        </p:spPr>
        <p:txBody>
          <a:bodyPr/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4 從市上來，若不洗浴也不吃飯；還有好些別的規矩，他們歷代拘守，就是洗杯、罐、銅器等物。） 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5 法利賽人和文士問他說：「你的門徒為什麼不照古人的遺傳，用俗手吃飯呢？」 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6 耶穌說：「以賽亞指著你們假冒為善之人所說的預言是不錯的，如經上說：『這百姓用嘴唇尊敬我，心卻遠離我。 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7 他們將人的吩咐當做道理教導人，所以拜我也是枉然。』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990600" y="1276350"/>
            <a:ext cx="7772400" cy="1623060"/>
          </a:xfrm>
        </p:spPr>
        <p:txBody>
          <a:bodyPr/>
          <a:lstStyle/>
          <a:p>
            <a:r>
              <a:rPr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人定的規條</a:t>
            </a:r>
            <a:r>
              <a:rPr lang="en-US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r>
              <a:rPr lang="en-US" sz="3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vs</a:t>
            </a:r>
            <a:r>
              <a:rPr lang="en-US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r>
              <a:rPr lang="zh-CN" altLang="en-US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信仰</a:t>
            </a:r>
            <a:r>
              <a:rPr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的真理</a:t>
            </a:r>
            <a:endParaRPr sz="40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00200" y="3486150"/>
            <a:ext cx="6400800" cy="1170940"/>
          </a:xfrm>
        </p:spPr>
        <p:txBody>
          <a:bodyPr/>
          <a:lstStyle/>
          <a:p>
            <a:endParaRPr lang="en-US" alt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38200" y="819150"/>
            <a:ext cx="7772400" cy="1726565"/>
          </a:xfrm>
        </p:spPr>
        <p:txBody>
          <a:bodyPr/>
          <a:lstStyle/>
          <a:p>
            <a:r>
              <a:rPr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真</a:t>
            </a:r>
            <a:r>
              <a:rPr lang="en-US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r>
              <a:rPr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善</a:t>
            </a:r>
            <a:r>
              <a:rPr lang="en-US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r>
              <a:rPr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美</a:t>
            </a:r>
            <a:endParaRPr sz="4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524000" y="2545715"/>
            <a:ext cx="6400800" cy="1445895"/>
          </a:xfrm>
        </p:spPr>
        <p:txBody>
          <a:bodyPr/>
          <a:lstStyle/>
          <a:p>
            <a:r>
              <a:rPr sz="4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基督信仰的核心價值</a:t>
            </a:r>
            <a:endParaRPr lang="zh-CN" altLang="en-US" sz="44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38200" y="1352550"/>
            <a:ext cx="7772400" cy="1726565"/>
          </a:xfrm>
        </p:spPr>
        <p:txBody>
          <a:bodyPr/>
          <a:lstStyle/>
          <a:p>
            <a:r>
              <a:rPr lang="zh-CN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尊重</a:t>
            </a:r>
            <a:r>
              <a:rPr lang="zh-CN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生命</a:t>
            </a:r>
            <a:endParaRPr lang="zh-CN" sz="4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00200" y="3416300"/>
            <a:ext cx="6400800" cy="1445895"/>
          </a:xfrm>
        </p:spPr>
        <p:txBody>
          <a:bodyPr/>
          <a:lstStyle/>
          <a:p>
            <a:endParaRPr lang="zh-CN" altLang="en-US" sz="4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38200" y="1276350"/>
            <a:ext cx="7772400" cy="1726565"/>
          </a:xfrm>
        </p:spPr>
        <p:txBody>
          <a:bodyPr/>
          <a:lstStyle/>
          <a:p>
            <a:r>
              <a:rPr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人非草木</a:t>
            </a:r>
            <a:r>
              <a:rPr lang="en-US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r>
              <a:rPr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孰能無情</a:t>
            </a:r>
            <a:endParaRPr sz="4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524000" y="4285615"/>
            <a:ext cx="6400800" cy="494030"/>
          </a:xfrm>
        </p:spPr>
        <p:txBody>
          <a:bodyPr/>
          <a:lstStyle/>
          <a:p>
            <a:endParaRPr lang="zh-CN" altLang="en-US" sz="4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990600" y="1352550"/>
            <a:ext cx="7772400" cy="1387475"/>
          </a:xfrm>
        </p:spPr>
        <p:txBody>
          <a:bodyPr/>
          <a:lstStyle/>
          <a:p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我們與善的距離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314450"/>
          </a:xfrm>
        </p:spPr>
        <p:txBody>
          <a:bodyPr/>
          <a:lstStyle/>
          <a:p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endParaRPr lang="en-US" alt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38200" y="1428750"/>
            <a:ext cx="7772400" cy="1726565"/>
          </a:xfrm>
        </p:spPr>
        <p:txBody>
          <a:bodyPr/>
          <a:lstStyle/>
          <a:p>
            <a:r>
              <a:rPr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對人不要苛</a:t>
            </a:r>
            <a:br>
              <a:rPr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</a:br>
            <a:r>
              <a:rPr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對錢不要薄</a:t>
            </a:r>
            <a:endParaRPr sz="4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524000" y="3773170"/>
            <a:ext cx="6400800" cy="570230"/>
          </a:xfrm>
        </p:spPr>
        <p:txBody>
          <a:bodyPr/>
          <a:lstStyle/>
          <a:p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宽屏演示文稿.potx</Template>
  <TotalTime>0</TotalTime>
  <Words>496</Words>
  <Application>WPS Presentation</Application>
  <PresentationFormat>全屏显示(16:9)</PresentationFormat>
  <Paragraphs>47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Arial</vt:lpstr>
      <vt:lpstr>SimSun</vt:lpstr>
      <vt:lpstr>Wingdings</vt:lpstr>
      <vt:lpstr>Microsoft JhengHei</vt:lpstr>
      <vt:lpstr>DFKai-SB</vt:lpstr>
      <vt:lpstr>Times New Roman</vt:lpstr>
      <vt:lpstr>Calibri</vt:lpstr>
      <vt:lpstr>Microsoft YaHei</vt:lpstr>
      <vt:lpstr>Arial Unicode MS</vt:lpstr>
      <vt:lpstr>Default Design</vt:lpstr>
      <vt:lpstr>倘若跌倒 就扶起他／她來</vt:lpstr>
      <vt:lpstr>PowerPoint 演示文稿</vt:lpstr>
      <vt:lpstr>PowerPoint 演示文稿</vt:lpstr>
      <vt:lpstr>耶和華神說：“那人獨居不好，我要爲他造一個配偶幫助他。”</vt:lpstr>
      <vt:lpstr>幸福   是在現實世界與無常之間</vt:lpstr>
      <vt:lpstr>真 善 美</vt:lpstr>
      <vt:lpstr>真 善 美</vt:lpstr>
      <vt:lpstr>我們與善的距離  </vt:lpstr>
      <vt:lpstr>如果沒有鐵軌 火車永遠不會來</vt:lpstr>
      <vt:lpstr>真 善 美</vt:lpstr>
      <vt:lpstr>活出愛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16508</cp:lastModifiedBy>
  <cp:revision>19</cp:revision>
  <dcterms:created xsi:type="dcterms:W3CDTF">2022-05-19T02:38:00Z</dcterms:created>
  <dcterms:modified xsi:type="dcterms:W3CDTF">2022-06-04T19:10:19Z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  <property fmtid="{D5CDD505-2E9C-101B-9397-08002B2CF9AE}" pid="4" name="ICV">
    <vt:lpwstr>EF0C2744FA7A451C94A22BF49151C710</vt:lpwstr>
  </property>
  <property fmtid="{D5CDD505-2E9C-101B-9397-08002B2CF9AE}" pid="5" name="KSOProductBuildVer">
    <vt:lpwstr>1033-11.2.0.11130</vt:lpwstr>
  </property>
</Properties>
</file>