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71A3BC-E6BE-9B4F-192A-411FA4A64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112636"/>
            <a:ext cx="11219756" cy="2445404"/>
          </a:xfrm>
        </p:spPr>
        <p:txBody>
          <a:bodyPr/>
          <a:lstStyle/>
          <a:p>
            <a:r>
              <a:rPr lang="zh-CN" altLang="en-US" sz="4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题目</a:t>
            </a:r>
            <a:r>
              <a:rPr lang="en-US" sz="4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sz="4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「对恩赐，服事和合一的劝告。」</a:t>
            </a:r>
            <a:r>
              <a:rPr lang="en-US" sz="4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0B166C-A455-AFD3-97BD-D7952542A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2022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月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日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FE8781-7BA8-B064-3A8A-A4E53B7D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圣经中的</a:t>
            </a:r>
            <a:r>
              <a:rPr lang="zh-CN" alt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劝</a:t>
            </a:r>
            <a:r>
              <a:rPr lang="zh-CN" altLang="en-US" smtClean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D9AB64-B370-80B7-3C69-9506253CD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74" y="2259600"/>
            <a:ext cx="9613861" cy="359931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36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接受圣灵的指引，谦卑永远是真正服事的标记。</a:t>
            </a:r>
            <a:r>
              <a:rPr lang="en-US" sz="36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19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不再坚持使徒的身分，作众人的仆人，为要多得人。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5901CD-409F-E505-EB2D-95F7D656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598850"/>
            <a:ext cx="9983386" cy="1443707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偏差</a:t>
            </a:r>
            <a:r>
              <a:rPr 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3 </a:t>
            </a:r>
            <a:br>
              <a:rPr 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恩賜既然出于上帝，又有神对我的感动，恩賜就需要公开的被确认</a:t>
            </a:r>
            <a:r>
              <a:rPr lang="zh-CN" alt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A1947A-B998-0C30-5EE1-BBE0D933D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1:13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保罗为你们钉了十字架吗？你们是奉保罗的名受了洗吗？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直接的方法就是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委任或推选。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0CC8C-B979-76AB-33BF-1C78A5C77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危机</a:t>
            </a:r>
            <a:r>
              <a:rPr 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38D996-F595-5B8A-80B3-EBAD582F6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变相成为了爭寻身分和地位，扭曲了恩赐的目的。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保罗宣教，职份和浸礼的态度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89CE73-8077-19EA-BCC1-15D146F9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当时的文化影</a:t>
            </a:r>
            <a:r>
              <a:rPr lang="zh-CN" alt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响</a:t>
            </a:r>
            <a:r>
              <a:rPr 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82DCAD-7EF1-AFFF-CD27-BECF8C059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30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诡辩哲学</a:t>
            </a:r>
            <a:r>
              <a:rPr lang="en-US" sz="30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Sophism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善良，真理，公义都是以人本身需要利益作准，并非绝对。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透过错误的辩证法颠倒黑白，就能赢得个人本身的利益和好处。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形式比內涵更重要。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辩论的技巧比内容更为重要。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雄辩而好鬥，有助建立个人满腹经纶的形象。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教会地位能炫耀个人社会的优越感。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80DE2-9CF1-DE7B-E1F3-6326B3655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教会行政两件头痛的事。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FA3C5D-CB86-A5D3-A42A-55B964A70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74FA6E-B833-A1D8-74AE-1D2945C0B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圣经中的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劝</a:t>
            </a:r>
            <a:r>
              <a:rPr lang="zh-CN" alt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导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56E732-009C-3412-E028-45858F1C1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099296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在爱中誇勝，在合一中誇口。</a:t>
            </a:r>
            <a:r>
              <a:rPr lang="en-US" sz="36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sz="2800" dirty="0"/>
              <a:t>哥林多前书‬</a:t>
            </a:r>
            <a:r>
              <a:rPr lang="en-US" altLang="zh-CN" sz="2800" dirty="0"/>
              <a:t>12:4-6 </a:t>
            </a:r>
            <a:endParaRPr lang="zh-CN" altLang="en-US" sz="2800" dirty="0"/>
          </a:p>
          <a:p>
            <a:pPr marL="0" indent="0">
              <a:buNone/>
            </a:pPr>
            <a:r>
              <a:rPr lang="zh-CN" altLang="en-US" sz="2800" dirty="0"/>
              <a:t>恩赐原有分别，圣灵却是一位。 </a:t>
            </a:r>
            <a:r>
              <a:rPr lang="en-US" altLang="zh-CN" sz="2800" dirty="0"/>
              <a:t>5 </a:t>
            </a:r>
            <a:r>
              <a:rPr lang="zh-CN" altLang="en-US" sz="2800" dirty="0"/>
              <a:t>职事也有分别，主却是一位。 </a:t>
            </a:r>
            <a:r>
              <a:rPr lang="en-US" altLang="zh-CN" sz="2800" dirty="0"/>
              <a:t>6 </a:t>
            </a:r>
            <a:r>
              <a:rPr lang="zh-CN" altLang="en-US" sz="2800" dirty="0"/>
              <a:t>功用也有分别，　神却是一位，在众人里面运行一切的事。</a:t>
            </a:r>
            <a:endParaRPr lang="en-US" altLang="zh-CN" sz="2800" dirty="0"/>
          </a:p>
          <a:p>
            <a:pPr marL="0" indent="0">
              <a:buNone/>
            </a:pPr>
            <a:endParaRPr lang="en-US" altLang="zh-CN" sz="2800" dirty="0"/>
          </a:p>
          <a:p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既然撒但已被击败，为何再心有别的私心，寻求神的荣耀以外的事？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3E1FE-79FB-72AB-CDD9-3C1182D88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11103848" cy="1080938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偏差</a:t>
            </a:r>
            <a:r>
              <a:rPr 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4 </a:t>
            </a:r>
            <a:br>
              <a:rPr 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既然恩赐被确认，动机又正确，我的服事定然是欣欣向荣的</a:t>
            </a:r>
            <a:r>
              <a:rPr lang="zh-CN" alt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17C91F-C97F-B3A6-3602-F7C8F6FCF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1:17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基督差遣我，原不是为施洗，乃是为传福音。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72BC6-A7D7-7210-8334-3F27158FA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危</a:t>
            </a:r>
            <a:r>
              <a:rPr lang="zh-CN" alt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机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E7C8E1-9247-BA8E-70B2-5A9B2682A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我的服事一定是成功的</a:t>
            </a:r>
            <a:r>
              <a:rPr lang="en-US" altLang="zh-CN" sz="3600" dirty="0"/>
              <a:t>:</a:t>
            </a:r>
            <a:r>
              <a:rPr lang="zh-CN" altLang="en-US" sz="3600" dirty="0"/>
              <a:t>不须流涙 </a:t>
            </a:r>
            <a:endParaRPr lang="en-US" altLang="zh-CN" sz="3600" dirty="0"/>
          </a:p>
          <a:p>
            <a:pPr marL="0" indent="0">
              <a:buNone/>
            </a:pPr>
            <a:endParaRPr lang="zh-CN" altLang="en-US" sz="3600" dirty="0"/>
          </a:p>
          <a:p>
            <a:r>
              <a:rPr lang="zh-CN" altLang="en-US" sz="3600" dirty="0"/>
              <a:t>权威主义</a:t>
            </a:r>
            <a:r>
              <a:rPr lang="en-US" altLang="zh-CN" sz="3600" dirty="0"/>
              <a:t>:</a:t>
            </a:r>
            <a:r>
              <a:rPr lang="zh-CN" altLang="en-US" sz="3600" dirty="0"/>
              <a:t>我的失败是因你的错 </a:t>
            </a:r>
            <a:endParaRPr lang="en-US" altLang="zh-CN" sz="3600" dirty="0"/>
          </a:p>
          <a:p>
            <a:pPr marL="0" indent="0">
              <a:buNone/>
            </a:pPr>
            <a:endParaRPr lang="zh-CN" altLang="en-US" sz="3600" dirty="0"/>
          </a:p>
          <a:p>
            <a:r>
              <a:rPr lang="zh-CN" altLang="en-US" sz="3600" dirty="0"/>
              <a:t>赞助心态</a:t>
            </a:r>
            <a:r>
              <a:rPr lang="en-US" altLang="zh-CN" sz="3600" dirty="0"/>
              <a:t>:</a:t>
            </a:r>
            <a:r>
              <a:rPr lang="zh-CN" altLang="en-US" sz="3600" dirty="0"/>
              <a:t>您成功，我赞助。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3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62F8D0-49F6-FD3A-E301-AD5A1C7B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圣经的劝</a:t>
            </a:r>
            <a:r>
              <a:rPr lang="zh-CN" alt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告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E3FE19-ED19-B979-3726-6576D755E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39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一同受苦，也同得荣耀</a:t>
            </a:r>
            <a:endParaRPr lang="en-US" altLang="zh-CN" sz="3900" b="1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15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31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我在我主耶稣基督裏 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指著你们所夸的口極力的说，我是天天冒死。</a:t>
            </a: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罗马书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17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我们和他一同受苦，也必和他一同得荣耀。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98B181-544A-E55C-CC21-6DE69E05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总结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34BA23-5804-1253-5196-B2CBB23B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altLang="zh-TW" sz="40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TW" altLang="en-US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明白恩賜</a:t>
            </a:r>
            <a:r>
              <a:rPr lang="en-US" altLang="zh-TW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TW" altLang="en-US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正确使用恩賜</a:t>
            </a:r>
            <a:r>
              <a:rPr lang="en-US" altLang="zh-TW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zh-CN" altLang="en-US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福音</a:t>
            </a:r>
            <a:r>
              <a:rPr lang="en-US" altLang="zh-CN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40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合一</a:t>
            </a:r>
            <a:endParaRPr lang="en-US" sz="4000" b="1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7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5DB816-34AE-BD22-0D2D-4028030A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教会纷争的第二大原因是</a:t>
            </a:r>
            <a:r>
              <a:rPr 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...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32904E-E3A2-DD56-5559-271BAF56C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基督徒服事的「始」与「终」。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始於主祷文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终於主餐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5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98B181-544A-E55C-CC21-6DE69E057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总结</a:t>
            </a:r>
            <a:r>
              <a:rPr 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34BA23-5804-1253-5196-B2CBB23B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高举个人主义必然危害教会合一的见证。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得胜的心态藐视了信徒的真正身分。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追求虚荣心只会证明对神的智慧一无所知。</a:t>
            </a:r>
            <a:endParaRPr lang="en-US" sz="28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3A84C2-CB6C-539E-47B9-18652029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对恩赐，服事和合一的劝告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F803FA-228D-E9F4-E09A-F10442DF4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04603" cy="3599316"/>
          </a:xfrm>
        </p:spPr>
        <p:txBody>
          <a:bodyPr/>
          <a:lstStyle/>
          <a:p>
            <a:pPr marL="0" indent="0" algn="ctr">
              <a:buNone/>
            </a:pPr>
            <a:endParaRPr lang="en-US" altLang="zh-CN" sz="44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CN" sz="44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不明白恩賜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不正确使用恩賜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混乱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纷爭</a:t>
            </a:r>
            <a:r>
              <a:rPr lang="en-US" sz="44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3E987A-F556-63A7-C5B4-49869D434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使用恩赐的四种偏差观念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5124B6-2264-7A32-4E8F-F46CBE893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47025" cy="359931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36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sz="36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1:12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sz="36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你们中间有纷争。我的意思就是你们「各人说」</a:t>
            </a:r>
            <a:r>
              <a:rPr lang="en-US" sz="36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36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我是属保罗的，我是属亚波罗的，我是属矶法的，我是属基督的。</a:t>
            </a:r>
            <a:r>
              <a:rPr lang="en-US" sz="36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93DCE0-386A-3799-2900-668D5EA3C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10678845" cy="1080938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偏差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 :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既然出於神的恩赐，我就要自由使用恩赐，物尽其用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9048BF-42E0-22D4-8E27-6A2D1C178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既然是上帝的呼召和拣选，就不能忽视恩賜。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自由不是自主，不是不受约制下以已为先的行动。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C0978-75EE-BE61-65AB-D8FF1F59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哥林多教会的问题起於竞</a:t>
            </a:r>
            <a:r>
              <a:rPr lang="zh-CN" alt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争</a:t>
            </a:r>
            <a:r>
              <a:rPr lang="en-US" altLang="zh-CN" smtClean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31788C-795E-066D-042B-95B98E1EB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2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假设</a:t>
            </a:r>
            <a:r>
              <a:rPr lang="en-US" sz="32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n-US" altLang="zh-CN" sz="32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2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「我们在基督裏自由，凡事都自由了。」</a:t>
            </a:r>
            <a:r>
              <a:rPr lang="en-US" sz="32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9A997B-C7AF-ABF1-9E00-E49C6773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圣经中的</a:t>
            </a:r>
            <a:r>
              <a:rPr lang="zh-CN" altLang="en-US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告</a:t>
            </a:r>
            <a:r>
              <a:rPr lang="zh-CN" altLang="en-US" smtClean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03675A-849D-A279-F5BD-12C6330EA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避免陷入个人主义，以爱的尺度衡量自由的宽度。</a:t>
            </a:r>
            <a:r>
              <a:rPr lang="en-US" sz="3600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  <a:p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节。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凡事都可行但不都有益处。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哥林多前书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章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13</a:t>
            </a: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节。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食物若叫我弟兄跌倒，「我」就永远不吃肉免得叫我弟兄跌倒了。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EEA765-979D-04B0-A7D5-332CDF62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7" y="575366"/>
            <a:ext cx="10367493" cy="1460679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偏差</a:t>
            </a:r>
            <a:r>
              <a:rPr 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2 </a:t>
            </a:r>
            <a:br>
              <a:rPr 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既然出于上帝，恩赐不受确认时，我对自己负责，决定恩賜如何的使用</a:t>
            </a:r>
            <a:r>
              <a:rPr lang="zh-CN" alt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81C753-844B-80CC-9C0C-952C095C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林前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1:12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我的意思就是你们各人说我是属保罗的，我是属亚波罗的，我是属矶法的，我是属基督的。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教会里很多有责任感的肢体，都想在教会中荣耀上帝！</a:t>
            </a:r>
            <a:r>
              <a:rPr lang="en-US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4F6D1-E191-181E-2A8E-E15298BEC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然</a:t>
            </a:r>
            <a:r>
              <a:rPr lang="zh-CN" alt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而</a:t>
            </a:r>
            <a:r>
              <a:rPr lang="en-US" b="1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b="1" smtClean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…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D7BB04-2A64-7865-47A5-D0AF91751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59149" cy="3599316"/>
          </a:xfrm>
        </p:spPr>
        <p:txBody>
          <a:bodyPr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因为领受上帝</a:t>
            </a:r>
            <a:r>
              <a:rPr lang="zh-CN" altLang="en-US" sz="28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不可以抗拒的呼召</a:t>
            </a: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，就要坚持到底，使用恩赐。不是血气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是尽责。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心裏有抵触，怀疑教会的带领是否属灵。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不确认我的恩赐就是抵挡我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,  </a:t>
            </a: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对教会或教会的带领产生质疑，不愿参与教会服事。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此地不留人自有留人处。</a:t>
            </a:r>
            <a:r>
              <a:rPr lang="en-US" sz="2800" dirty="0"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38</TotalTime>
  <Words>1032</Words>
  <Application>Microsoft Office PowerPoint</Application>
  <PresentationFormat>Custom</PresentationFormat>
  <Paragraphs>97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Berlin</vt:lpstr>
      <vt:lpstr>题目:「对恩赐，服事和合一的劝告。」  </vt:lpstr>
      <vt:lpstr>教会纷争的第二大原因是... </vt:lpstr>
      <vt:lpstr>对恩赐，服事和合一的劝告</vt:lpstr>
      <vt:lpstr>使用恩赐的四种偏差观念</vt:lpstr>
      <vt:lpstr>偏差1 : 既然出於神的恩赐，我就要自由使用恩赐，物尽其用。 </vt:lpstr>
      <vt:lpstr>哥林多教会的问题起於竞争..</vt:lpstr>
      <vt:lpstr>圣经中的告诫</vt:lpstr>
      <vt:lpstr>偏差2  既然出于上帝，恩赐不受确认时，我对自己负责，决定恩賜如何的使用。 </vt:lpstr>
      <vt:lpstr>然而 …</vt:lpstr>
      <vt:lpstr>圣经中的劝告</vt:lpstr>
      <vt:lpstr>偏差3  恩賜既然出于上帝，又有神对我的感动，恩賜就需要公开的被确认。 </vt:lpstr>
      <vt:lpstr>危机: </vt:lpstr>
      <vt:lpstr>当时的文化影响 ..</vt:lpstr>
      <vt:lpstr>教会行政两件头痛的事。 </vt:lpstr>
      <vt:lpstr>圣经中的劝导</vt:lpstr>
      <vt:lpstr>偏差4  既然恩赐被确认，动机又正确，我的服事定然是欣欣向荣的。 </vt:lpstr>
      <vt:lpstr>危机 </vt:lpstr>
      <vt:lpstr>圣经的劝告 </vt:lpstr>
      <vt:lpstr>总结: </vt:lpstr>
      <vt:lpstr>总结: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题目:「对恩赐，服事和合一的劝告。」</dc:title>
  <dc:creator>Fu Guo</dc:creator>
  <cp:lastModifiedBy>Ping</cp:lastModifiedBy>
  <cp:revision>8</cp:revision>
  <dcterms:created xsi:type="dcterms:W3CDTF">2022-06-11T22:39:00Z</dcterms:created>
  <dcterms:modified xsi:type="dcterms:W3CDTF">2022-06-12T21:57:11Z</dcterms:modified>
</cp:coreProperties>
</file>