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>
  <p:sldMasterIdLst>
    <p:sldMasterId id="2147483648" r:id="rId1"/>
  </p:sldMasterIdLst>
  <p:notesMasterIdLst>
    <p:notesMasterId r:id="rId14"/>
  </p:notesMasterIdLst>
  <p:sldIdLst>
    <p:sldId id="1189" r:id="rId3"/>
    <p:sldId id="1202" r:id="rId4"/>
    <p:sldId id="1193" r:id="rId5"/>
    <p:sldId id="1237" r:id="rId6"/>
    <p:sldId id="1238" r:id="rId7"/>
    <p:sldId id="1239" r:id="rId8"/>
    <p:sldId id="1221" r:id="rId9"/>
    <p:sldId id="1246" r:id="rId10"/>
    <p:sldId id="1247" r:id="rId11"/>
    <p:sldId id="1248" r:id="rId12"/>
    <p:sldId id="1249" r:id="rId13"/>
  </p:sldIdLst>
  <p:sldSz cx="9144000" cy="5143500" type="screen16x9"/>
  <p:notesSz cx="6858000" cy="9144000"/>
  <p:defaultTextStyle>
    <a:lvl1pPr marL="0" algn="l" rtl="0" latinLnBrk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latinLnBrk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latinLnBrk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latinLnBrk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latinLnBrk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rtl="0" latinLnBrk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rtl="0" latinLnBrk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rtl="0" latinLnBrk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rtl="0" latinLnBrk="0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7D"/>
    <a:srgbClr val="FFFFEB"/>
    <a:srgbClr val="FFFFF7"/>
    <a:srgbClr val="FFFFD1"/>
    <a:srgbClr val="FFFFD5"/>
    <a:srgbClr val="FFFFB3"/>
    <a:srgbClr val="F2FED2"/>
    <a:srgbClr val="FFFF99"/>
    <a:srgbClr val="009899"/>
    <a:srgbClr val="EE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36" autoAdjust="0"/>
    <p:restoredTop sz="93428" autoAdjust="0"/>
  </p:normalViewPr>
  <p:slideViewPr>
    <p:cSldViewPr>
      <p:cViewPr varScale="1">
        <p:scale>
          <a:sx n="108" d="100"/>
          <a:sy n="108" d="100"/>
        </p:scale>
        <p:origin x="126" y="252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7" Type="http://schemas.openxmlformats.org/officeDocument/2006/relationships/tableStyles" Target="tableStyles.xml"/><Relationship Id="rId16" Type="http://schemas.openxmlformats.org/officeDocument/2006/relationships/viewProps" Target="viewProps.xml"/><Relationship Id="rId15" Type="http://schemas.openxmlformats.org/officeDocument/2006/relationships/presProps" Target="presProps.xml"/><Relationship Id="rId14" Type="http://schemas.openxmlformats.org/officeDocument/2006/relationships/notesMaster" Target="notesMasters/notesMaster1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rtlCol="0"/>
          <a:lstStyle>
            <a:lvl1pPr algn="r">
              <a:defRPr sz="1200"/>
            </a:lvl1pPr>
          </a:lstStyle>
          <a:p>
            <a:fld id="{A8ADFD5B-A66C-449C-B6E8-FB716D07777D}" type="datetimeFigureOut">
              <a:rPr lang="en-US" smtClean="0"/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  <a:endParaRPr lang="en-US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rtlCol="0" anchor="b"/>
          <a:lstStyle>
            <a:lvl1pPr algn="r">
              <a:defRPr sz="1200"/>
            </a:lvl1pPr>
          </a:lstStyle>
          <a:p>
            <a:fld id="{CA5D3BF3-D352-46FC-8343-31F56E6730EA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rtl="0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rtl="0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rtl="0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rtl="0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rtl="0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98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009A36-613D-4B48-A598-0D79C4F168C5}" type="slidenum">
              <a:rPr lang="zh-CN" altLang="en-US">
                <a:solidFill>
                  <a:srgbClr val="000000"/>
                </a:solidFill>
              </a:rPr>
            </a:fld>
            <a:endParaRPr lang="en-US" altLang="zh-CN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CC8CDB-61AD-4069-AE97-A03E4EF70F41}" type="slidenum">
              <a:rPr lang="zh-CN" altLang="en-US">
                <a:solidFill>
                  <a:srgbClr val="000000"/>
                </a:solidFill>
              </a:rPr>
            </a:fld>
            <a:endParaRPr lang="en-US" altLang="zh-CN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80"/>
            <a:ext cx="2057400" cy="438864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80"/>
            <a:ext cx="6019800" cy="43886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CB27EA-1C0C-43CD-ACD0-500B9811F919}" type="slidenum">
              <a:rPr lang="zh-CN" altLang="en-US">
                <a:solidFill>
                  <a:srgbClr val="000000"/>
                </a:solidFill>
              </a:rPr>
            </a:fld>
            <a:endParaRPr lang="en-US" altLang="zh-CN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1CCD46-D1C7-4630-91D4-EBA9AE68B379}" type="slidenum">
              <a:rPr lang="zh-CN" altLang="en-US">
                <a:solidFill>
                  <a:srgbClr val="000000"/>
                </a:solidFill>
              </a:rPr>
            </a:fld>
            <a:endParaRPr lang="en-US" altLang="zh-CN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25EECA-D25F-4DB5-B8E1-5AAA3364055C}" type="slidenum">
              <a:rPr lang="zh-CN" altLang="en-US">
                <a:solidFill>
                  <a:srgbClr val="000000"/>
                </a:solidFill>
              </a:rPr>
            </a:fld>
            <a:endParaRPr lang="en-US" altLang="zh-CN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C71D76-DAFF-43E6-B499-AB1AEC3E67C5}" type="slidenum">
              <a:rPr lang="zh-CN" altLang="en-US">
                <a:solidFill>
                  <a:srgbClr val="000000"/>
                </a:solidFill>
              </a:rPr>
            </a:fld>
            <a:endParaRPr lang="en-US" altLang="zh-CN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AA1F91-2B6E-4901-ACEE-AC287DD30C64}" type="slidenum">
              <a:rPr lang="zh-CN" altLang="en-US">
                <a:solidFill>
                  <a:srgbClr val="000000"/>
                </a:solidFill>
              </a:rPr>
            </a:fld>
            <a:endParaRPr lang="en-US" altLang="zh-CN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34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34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F3FF06-C0A2-47C3-9C0B-8BE4D3CB4085}" type="slidenum">
              <a:rPr lang="zh-CN" altLang="en-US">
                <a:solidFill>
                  <a:srgbClr val="000000"/>
                </a:solidFill>
              </a:rPr>
            </a:fld>
            <a:endParaRPr lang="en-US" altLang="zh-CN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62DF4B-5A98-442B-9C57-991037CEE75C}" type="slidenum">
              <a:rPr lang="zh-CN" altLang="en-US">
                <a:solidFill>
                  <a:srgbClr val="000000"/>
                </a:solidFill>
              </a:rPr>
            </a:fld>
            <a:endParaRPr lang="en-US" altLang="zh-CN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508D2D-5F6B-42F4-A668-B4350E9DCDC7}" type="slidenum">
              <a:rPr lang="zh-CN" altLang="en-US">
                <a:solidFill>
                  <a:srgbClr val="000000"/>
                </a:solidFill>
              </a:rPr>
            </a:fld>
            <a:endParaRPr lang="en-US" altLang="zh-CN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19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862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19" y="1076328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FB9251-DC24-47F4-A41E-6342D985CA3E}" type="slidenum">
              <a:rPr lang="zh-CN" altLang="en-US">
                <a:solidFill>
                  <a:srgbClr val="000000"/>
                </a:solidFill>
              </a:rPr>
            </a:fld>
            <a:endParaRPr lang="en-US" altLang="zh-CN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1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82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B81DF5-1FBD-4BE4-8F7C-7D6C4689A0D2}" type="slidenum">
              <a:rPr lang="zh-CN" altLang="en-US">
                <a:solidFill>
                  <a:srgbClr val="000000"/>
                </a:solidFill>
              </a:rPr>
            </a:fld>
            <a:endParaRPr lang="en-US" altLang="zh-CN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3" Type="http://schemas.openxmlformats.org/officeDocument/2006/relationships/theme" Target="../theme/theme1.xml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05978"/>
            <a:ext cx="8229600" cy="85725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ctr" anchorCtr="0" compatLnSpc="1"/>
          <a:lstStyle/>
          <a:p>
            <a:pPr lvl="0"/>
            <a:r>
              <a:rPr lang="en-US" altLang="zh-CN" smtClean="0"/>
              <a:t>Click to edit Master title style</a:t>
            </a:r>
            <a:endParaRPr lang="en-US" altLang="zh-CN" smtClean="0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200151"/>
            <a:ext cx="8229600" cy="339447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en-US" altLang="zh-CN" smtClean="0"/>
              <a:t>Click to edit Master text styles</a:t>
            </a:r>
            <a:endParaRPr lang="en-US" altLang="zh-CN" smtClean="0"/>
          </a:p>
          <a:p>
            <a:pPr lvl="1"/>
            <a:r>
              <a:rPr lang="en-US" altLang="zh-CN" smtClean="0"/>
              <a:t>Second level</a:t>
            </a:r>
            <a:endParaRPr lang="en-US" altLang="zh-CN" smtClean="0"/>
          </a:p>
          <a:p>
            <a:pPr lvl="2"/>
            <a:r>
              <a:rPr lang="en-US" altLang="zh-CN" smtClean="0"/>
              <a:t>Third level</a:t>
            </a:r>
            <a:endParaRPr lang="en-US" altLang="zh-CN" smtClean="0"/>
          </a:p>
          <a:p>
            <a:pPr lvl="3"/>
            <a:r>
              <a:rPr lang="en-US" altLang="zh-CN" smtClean="0"/>
              <a:t>Fourth level</a:t>
            </a:r>
            <a:endParaRPr lang="en-US" altLang="zh-CN" smtClean="0"/>
          </a:p>
          <a:p>
            <a:pPr lvl="4"/>
            <a:r>
              <a:rPr lang="en-US" altLang="zh-CN" smtClean="0"/>
              <a:t>Fifth level</a:t>
            </a:r>
            <a:endParaRPr lang="en-US" altLang="zh-CN" smtClean="0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4683919"/>
            <a:ext cx="2133600" cy="357188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l">
              <a:lnSpc>
                <a:spcPct val="100000"/>
              </a:lnSpc>
              <a:spcBef>
                <a:spcPct val="0"/>
              </a:spcBef>
              <a:defRPr sz="1400" b="0">
                <a:solidFill>
                  <a:schemeClr val="tx1"/>
                </a:solidFill>
                <a:effectLst/>
                <a:latin typeface="Arial" panose="020B0604020202020204" pitchFamily="34" charset="0"/>
                <a:ea typeface="SimSun" panose="02010600030101010101" pitchFamily="2" charset="-122"/>
                <a:cs typeface="+mn-cs"/>
              </a:defRPr>
            </a:lvl1pPr>
          </a:lstStyle>
          <a:p>
            <a:pPr fontAlgn="base">
              <a:spcAft>
                <a:spcPct val="0"/>
              </a:spcAft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4683919"/>
            <a:ext cx="2895600" cy="357188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ctr">
              <a:lnSpc>
                <a:spcPct val="100000"/>
              </a:lnSpc>
              <a:spcBef>
                <a:spcPct val="0"/>
              </a:spcBef>
              <a:defRPr sz="1400" b="0">
                <a:solidFill>
                  <a:schemeClr val="tx1"/>
                </a:solidFill>
                <a:effectLst/>
                <a:latin typeface="Arial" panose="020B0604020202020204" pitchFamily="34" charset="0"/>
                <a:ea typeface="SimSun" panose="02010600030101010101" pitchFamily="2" charset="-122"/>
                <a:cs typeface="+mn-cs"/>
              </a:defRPr>
            </a:lvl1pPr>
          </a:lstStyle>
          <a:p>
            <a:pPr fontAlgn="base">
              <a:spcAft>
                <a:spcPct val="0"/>
              </a:spcAft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4683919"/>
            <a:ext cx="2133600" cy="357188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r">
              <a:lnSpc>
                <a:spcPct val="100000"/>
              </a:lnSpc>
              <a:spcBef>
                <a:spcPct val="0"/>
              </a:spcBef>
              <a:defRPr sz="1400" b="0">
                <a:solidFill>
                  <a:schemeClr val="tx1"/>
                </a:solidFill>
                <a:effectLst/>
                <a:latin typeface="Arial" panose="020B0604020202020204" pitchFamily="34" charset="0"/>
                <a:ea typeface="SimSun" panose="02010600030101010101" pitchFamily="2" charset="-122"/>
                <a:cs typeface="+mn-cs"/>
              </a:defRPr>
            </a:lvl1pPr>
          </a:lstStyle>
          <a:p>
            <a:pPr fontAlgn="base">
              <a:spcAft>
                <a:spcPct val="0"/>
              </a:spcAft>
              <a:defRPr/>
            </a:pPr>
            <a:fld id="{9539C050-86FC-4A63-B1D1-A8B351F8DA45}" type="slidenum">
              <a:rPr lang="zh-CN" altLang="en-US">
                <a:solidFill>
                  <a:srgbClr val="000000"/>
                </a:solidFill>
              </a:rPr>
            </a:fld>
            <a:endParaRPr lang="en-US" altLang="zh-CN">
              <a:solidFill>
                <a:srgbClr val="000000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3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2.png"/><Relationship Id="rId1" Type="http://schemas.openxmlformats.org/officeDocument/2006/relationships/image" Target="../media/image1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3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000" y="180000"/>
            <a:ext cx="4267200" cy="3236595"/>
          </a:xfrm>
          <a:prstGeom prst="rect">
            <a:avLst/>
          </a:prstGeom>
        </p:spPr>
      </p:pic>
      <p:sp>
        <p:nvSpPr>
          <p:cNvPr id="4" name="标题 3"/>
          <p:cNvSpPr>
            <a:spLocks noGrp="1"/>
          </p:cNvSpPr>
          <p:nvPr>
            <p:ph type="ctrTitle"/>
          </p:nvPr>
        </p:nvSpPr>
        <p:spPr>
          <a:xfrm>
            <a:off x="990600" y="1200150"/>
            <a:ext cx="7772400" cy="1687830"/>
          </a:xfrm>
        </p:spPr>
        <p:txBody>
          <a:bodyPr/>
          <a:lstStyle/>
          <a:p>
            <a:pPr algn="ctr"/>
            <a:r>
              <a:rPr lang="zh-CN" altLang="en-US" sz="54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JhengHei" panose="020B0604030504040204" pitchFamily="34" charset="-120"/>
                <a:ea typeface="Microsoft JhengHei" panose="020B0604030504040204" pitchFamily="34" charset="-120"/>
                <a:cs typeface="Microsoft JhengHei" panose="020B0604030504040204" pitchFamily="34" charset="-120"/>
                <a:sym typeface="+mn-ea"/>
              </a:rPr>
              <a:t>父愛如山</a:t>
            </a:r>
            <a:br>
              <a:rPr lang="zh-CN" altLang="en-US" sz="48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JhengHei" panose="020B0604030504040204" pitchFamily="34" charset="-120"/>
                <a:ea typeface="Microsoft JhengHei" panose="020B0604030504040204" pitchFamily="34" charset="-120"/>
                <a:cs typeface="Microsoft JhengHei" panose="020B0604030504040204" pitchFamily="34" charset="-120"/>
                <a:sym typeface="+mn-ea"/>
              </a:rPr>
            </a:br>
            <a:r>
              <a:rPr lang="zh-CN" altLang="en-US" sz="32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JhengHei" panose="020B0604030504040204" pitchFamily="34" charset="-120"/>
                <a:ea typeface="Microsoft JhengHei" panose="020B0604030504040204" pitchFamily="34" charset="-120"/>
                <a:cs typeface="Microsoft JhengHei" panose="020B0604030504040204" pitchFamily="34" charset="-120"/>
                <a:sym typeface="+mn-ea"/>
              </a:rPr>
              <a:t>2022父親節信息</a:t>
            </a:r>
            <a:r>
              <a:rPr lang="zh-CN" altLang="en-US" sz="48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JhengHei" panose="020B0604030504040204" pitchFamily="34" charset="-120"/>
                <a:ea typeface="Microsoft JhengHei" panose="020B0604030504040204" pitchFamily="34" charset="-120"/>
                <a:cs typeface="Microsoft JhengHei" panose="020B0604030504040204" pitchFamily="34" charset="-120"/>
                <a:sym typeface="+mn-ea"/>
              </a:rPr>
              <a:t> </a:t>
            </a:r>
            <a:endParaRPr lang="zh-CN" altLang="en-US" sz="4800" b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icrosoft JhengHei" panose="020B0604030504040204" pitchFamily="34" charset="-120"/>
              <a:ea typeface="Microsoft JhengHei" panose="020B0604030504040204" pitchFamily="34" charset="-120"/>
              <a:cs typeface="Microsoft JhengHei" panose="020B0604030504040204" pitchFamily="34" charset="-120"/>
              <a:sym typeface="+mn-ea"/>
            </a:endParaRPr>
          </a:p>
        </p:txBody>
      </p:sp>
      <p:sp>
        <p:nvSpPr>
          <p:cNvPr id="5" name="副标题 4"/>
          <p:cNvSpPr>
            <a:spLocks noGrp="1"/>
          </p:cNvSpPr>
          <p:nvPr>
            <p:ph type="subTitle" idx="1"/>
          </p:nvPr>
        </p:nvSpPr>
        <p:spPr>
          <a:xfrm>
            <a:off x="1676400" y="3257550"/>
            <a:ext cx="6400800" cy="1314450"/>
          </a:xfrm>
        </p:spPr>
        <p:txBody>
          <a:bodyPr/>
          <a:lstStyle/>
          <a:p>
            <a:r>
              <a:rPr lang="zh-CN" altLang="en-US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JhengHei" panose="020B0604030504040204" pitchFamily="34" charset="-120"/>
                <a:ea typeface="Microsoft JhengHei" panose="020B0604030504040204" pitchFamily="34" charset="-120"/>
                <a:cs typeface="Microsoft JhengHei" panose="020B0604030504040204" pitchFamily="34" charset="-120"/>
                <a:sym typeface="+mn-ea"/>
              </a:rPr>
              <a:t>創世紀</a:t>
            </a:r>
            <a:r>
              <a:rPr lang="en-US" altLang="zh-CN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JhengHei" panose="020B0604030504040204" pitchFamily="34" charset="-120"/>
                <a:ea typeface="Microsoft JhengHei" panose="020B0604030504040204" pitchFamily="34" charset="-120"/>
                <a:cs typeface="Microsoft JhengHei" panose="020B0604030504040204" pitchFamily="34" charset="-120"/>
                <a:sym typeface="+mn-ea"/>
              </a:rPr>
              <a:t> </a:t>
            </a:r>
            <a:r>
              <a:rPr lang="zh-CN" altLang="en-US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JhengHei" panose="020B0604030504040204" pitchFamily="34" charset="-120"/>
                <a:ea typeface="Microsoft JhengHei" panose="020B0604030504040204" pitchFamily="34" charset="-120"/>
                <a:cs typeface="Microsoft JhengHei" panose="020B0604030504040204" pitchFamily="34" charset="-120"/>
                <a:sym typeface="+mn-ea"/>
              </a:rPr>
              <a:t>44</a:t>
            </a:r>
            <a:r>
              <a:rPr lang="en-US" altLang="zh-CN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JhengHei" panose="020B0604030504040204" pitchFamily="34" charset="-120"/>
                <a:ea typeface="Microsoft JhengHei" panose="020B0604030504040204" pitchFamily="34" charset="-120"/>
                <a:cs typeface="Microsoft JhengHei" panose="020B0604030504040204" pitchFamily="34" charset="-120"/>
                <a:sym typeface="+mn-ea"/>
              </a:rPr>
              <a:t> </a:t>
            </a:r>
            <a:r>
              <a:rPr lang="zh-CN" altLang="en-US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JhengHei" panose="020B0604030504040204" pitchFamily="34" charset="-120"/>
                <a:ea typeface="Microsoft JhengHei" panose="020B0604030504040204" pitchFamily="34" charset="-120"/>
                <a:cs typeface="Microsoft JhengHei" panose="020B0604030504040204" pitchFamily="34" charset="-120"/>
                <a:sym typeface="+mn-ea"/>
              </a:rPr>
              <a:t>:</a:t>
            </a:r>
            <a:r>
              <a:rPr lang="en-US" altLang="zh-CN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JhengHei" panose="020B0604030504040204" pitchFamily="34" charset="-120"/>
                <a:ea typeface="Microsoft JhengHei" panose="020B0604030504040204" pitchFamily="34" charset="-120"/>
                <a:cs typeface="Microsoft JhengHei" panose="020B0604030504040204" pitchFamily="34" charset="-120"/>
                <a:sym typeface="+mn-ea"/>
              </a:rPr>
              <a:t> </a:t>
            </a:r>
            <a:r>
              <a:rPr lang="zh-CN" altLang="en-US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JhengHei" panose="020B0604030504040204" pitchFamily="34" charset="-120"/>
                <a:ea typeface="Microsoft JhengHei" panose="020B0604030504040204" pitchFamily="34" charset="-120"/>
                <a:cs typeface="Microsoft JhengHei" panose="020B0604030504040204" pitchFamily="34" charset="-120"/>
                <a:sym typeface="+mn-ea"/>
              </a:rPr>
              <a:t>18-34  </a:t>
            </a:r>
            <a:endParaRPr lang="zh-CN" altLang="en-US" b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icrosoft JhengHei" panose="020B0604030504040204" pitchFamily="34" charset="-120"/>
              <a:ea typeface="Microsoft JhengHei" panose="020B0604030504040204" pitchFamily="34" charset="-120"/>
              <a:cs typeface="Microsoft JhengHei" panose="020B0604030504040204" pitchFamily="34" charset="-120"/>
              <a:sym typeface="+mn-ea"/>
            </a:endParaRPr>
          </a:p>
          <a:p>
            <a:r>
              <a:rPr lang="en-US" altLang="zh-CN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JhengHei" panose="020B0604030504040204" pitchFamily="34" charset="-120"/>
                <a:ea typeface="Microsoft JhengHei" panose="020B0604030504040204" pitchFamily="34" charset="-120"/>
                <a:cs typeface="Microsoft JhengHei" panose="020B0604030504040204" pitchFamily="34" charset="-120"/>
                <a:sym typeface="+mn-ea"/>
              </a:rPr>
              <a:t>	    </a:t>
            </a:r>
            <a:r>
              <a:rPr lang="zh-CN" altLang="en-US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JhengHei" panose="020B0604030504040204" pitchFamily="34" charset="-120"/>
                <a:ea typeface="Microsoft JhengHei" panose="020B0604030504040204" pitchFamily="34" charset="-120"/>
                <a:cs typeface="Microsoft JhengHei" panose="020B0604030504040204" pitchFamily="34" charset="-120"/>
                <a:sym typeface="+mn-ea"/>
              </a:rPr>
              <a:t>45</a:t>
            </a:r>
            <a:r>
              <a:rPr lang="en-US" altLang="zh-CN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JhengHei" panose="020B0604030504040204" pitchFamily="34" charset="-120"/>
                <a:ea typeface="Microsoft JhengHei" panose="020B0604030504040204" pitchFamily="34" charset="-120"/>
                <a:cs typeface="Microsoft JhengHei" panose="020B0604030504040204" pitchFamily="34" charset="-120"/>
                <a:sym typeface="+mn-ea"/>
              </a:rPr>
              <a:t> : </a:t>
            </a:r>
            <a:r>
              <a:rPr lang="zh-CN" altLang="en-US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JhengHei" panose="020B0604030504040204" pitchFamily="34" charset="-120"/>
                <a:ea typeface="Microsoft JhengHei" panose="020B0604030504040204" pitchFamily="34" charset="-120"/>
                <a:cs typeface="Microsoft JhengHei" panose="020B0604030504040204" pitchFamily="34" charset="-120"/>
                <a:sym typeface="+mn-ea"/>
              </a:rPr>
              <a:t>21-28  </a:t>
            </a:r>
            <a:endParaRPr lang="zh-CN" altLang="en-US" b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icrosoft JhengHei" panose="020B0604030504040204" pitchFamily="34" charset="-120"/>
              <a:ea typeface="Microsoft JhengHei" panose="020B0604030504040204" pitchFamily="34" charset="-120"/>
              <a:cs typeface="Microsoft JhengHei" panose="020B0604030504040204" pitchFamily="34" charset="-120"/>
              <a:sym typeface="+mn-ea"/>
            </a:endParaRPr>
          </a:p>
          <a:p>
            <a:endParaRPr lang="zh-CN" altLang="en-US" b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icrosoft JhengHei" panose="020B0604030504040204" pitchFamily="34" charset="-120"/>
              <a:ea typeface="Microsoft JhengHei" panose="020B0604030504040204" pitchFamily="34" charset="-120"/>
              <a:cs typeface="Microsoft JhengHei" panose="020B0604030504040204" pitchFamily="34" charset="-120"/>
              <a:sym typeface="+mn-ea"/>
            </a:endParaRPr>
          </a:p>
          <a:p>
            <a:r>
              <a:rPr lang="en-US" altLang="zh-CN" b="1">
                <a:latin typeface="Microsoft JhengHei" panose="020B0604030504040204" pitchFamily="34" charset="-120"/>
                <a:ea typeface="Microsoft JhengHei" panose="020B0604030504040204" pitchFamily="34" charset="-120"/>
                <a:cs typeface="Microsoft JhengHei" panose="020B0604030504040204" pitchFamily="34" charset="-120"/>
              </a:rPr>
              <a:t> </a:t>
            </a:r>
            <a:endParaRPr lang="en-US" altLang="zh-CN" b="1">
              <a:latin typeface="Microsoft JhengHei" panose="020B0604030504040204" pitchFamily="34" charset="-120"/>
              <a:ea typeface="Microsoft JhengHei" panose="020B0604030504040204" pitchFamily="34" charset="-120"/>
              <a:cs typeface="Microsoft JhengHei" panose="020B0604030504040204" pitchFamily="34" charset="-12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img1.lvyou114.com/TuPhoto/200889165954.jpg"/>
          <p:cNvPicPr>
            <a:picLocks noChangeAspect="1" noChangeArrowheads="1"/>
          </p:cNvPicPr>
          <p:nvPr/>
        </p:nvPicPr>
        <p:blipFill>
          <a:blip r:embed="rId1" cstate="print"/>
          <a:srcRect/>
          <a:stretch>
            <a:fillRect/>
          </a:stretch>
        </p:blipFill>
        <p:spPr bwMode="auto">
          <a:xfrm>
            <a:off x="1428750" y="457200"/>
            <a:ext cx="6286500" cy="4512296"/>
          </a:xfrm>
          <a:prstGeom prst="rect">
            <a:avLst/>
          </a:prstGeom>
          <a:noFill/>
        </p:spPr>
      </p:pic>
      <p:sp>
        <p:nvSpPr>
          <p:cNvPr id="3" name="Rectangle 2"/>
          <p:cNvSpPr/>
          <p:nvPr/>
        </p:nvSpPr>
        <p:spPr>
          <a:xfrm>
            <a:off x="3486150" y="685800"/>
            <a:ext cx="4000500" cy="21228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None/>
            </a:pPr>
            <a:r>
              <a:rPr lang="zh-CN" altLang="en-US" sz="3300" b="1" dirty="0" smtClean="0">
                <a:solidFill>
                  <a:schemeClr val="bg1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天越黑 夜越深 </a:t>
            </a:r>
            <a:endParaRPr lang="en-US" altLang="zh-CN" sz="3300" b="1" dirty="0" smtClean="0">
              <a:solidFill>
                <a:schemeClr val="bg1"/>
              </a:solidFill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  <a:p>
            <a:pPr algn="ctr">
              <a:buNone/>
            </a:pPr>
            <a:r>
              <a:rPr lang="zh-CN" altLang="en-US" sz="3300" b="1" dirty="0" smtClean="0">
                <a:solidFill>
                  <a:schemeClr val="bg1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星星越照亮夜空 </a:t>
            </a:r>
            <a:endParaRPr lang="en-US" altLang="zh-CN" sz="3300" b="1" dirty="0" smtClean="0">
              <a:solidFill>
                <a:schemeClr val="bg1"/>
              </a:solidFill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  <a:p>
            <a:pPr algn="ctr">
              <a:buNone/>
            </a:pPr>
            <a:r>
              <a:rPr lang="zh-CN" altLang="en-US" sz="3300" b="1" dirty="0" smtClean="0">
                <a:solidFill>
                  <a:schemeClr val="bg1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好像我心中的盼望 </a:t>
            </a:r>
            <a:endParaRPr lang="en-US" altLang="zh-CN" sz="3300" b="1" dirty="0" smtClean="0">
              <a:solidFill>
                <a:schemeClr val="bg1"/>
              </a:solidFill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  <a:p>
            <a:pPr algn="ctr">
              <a:buNone/>
            </a:pPr>
            <a:r>
              <a:rPr lang="zh-CN" altLang="en-US" sz="3300" b="1" dirty="0" smtClean="0">
                <a:solidFill>
                  <a:schemeClr val="bg1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越黑越閃亮</a:t>
            </a:r>
            <a:endParaRPr lang="en-US" altLang="zh-CN" sz="3300" b="1" dirty="0" smtClean="0">
              <a:solidFill>
                <a:schemeClr val="bg1"/>
              </a:solidFill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img1.lvyou114.com/TuPhoto/200889165954.jpg"/>
          <p:cNvPicPr>
            <a:picLocks noChangeAspect="1" noChangeArrowheads="1"/>
          </p:cNvPicPr>
          <p:nvPr/>
        </p:nvPicPr>
        <p:blipFill>
          <a:blip r:embed="rId1" cstate="print"/>
          <a:srcRect/>
          <a:stretch>
            <a:fillRect/>
          </a:stretch>
        </p:blipFill>
        <p:spPr bwMode="auto">
          <a:xfrm>
            <a:off x="1428750" y="514351"/>
            <a:ext cx="6400800" cy="4291062"/>
          </a:xfrm>
          <a:prstGeom prst="rect">
            <a:avLst/>
          </a:prstGeom>
          <a:noFill/>
        </p:spPr>
      </p:pic>
      <p:sp>
        <p:nvSpPr>
          <p:cNvPr id="3" name="Rectangle 2"/>
          <p:cNvSpPr/>
          <p:nvPr/>
        </p:nvSpPr>
        <p:spPr>
          <a:xfrm>
            <a:off x="3486150" y="685800"/>
            <a:ext cx="4057650" cy="21228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None/>
            </a:pPr>
            <a:r>
              <a:rPr lang="zh-CN" altLang="en-US" sz="3300" b="1" dirty="0" smtClean="0">
                <a:solidFill>
                  <a:schemeClr val="bg1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我知道 有一天 </a:t>
            </a:r>
            <a:endParaRPr lang="en-US" altLang="zh-CN" sz="3300" b="1" dirty="0" smtClean="0">
              <a:solidFill>
                <a:schemeClr val="bg1"/>
              </a:solidFill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  <a:p>
            <a:pPr algn="ctr">
              <a:buNone/>
            </a:pPr>
            <a:r>
              <a:rPr lang="zh-CN" altLang="en-US" sz="3300" b="1" dirty="0" smtClean="0">
                <a:solidFill>
                  <a:schemeClr val="bg1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黑夜將成為過去 </a:t>
            </a:r>
            <a:endParaRPr lang="en-US" altLang="zh-CN" sz="3300" b="1" dirty="0" smtClean="0">
              <a:solidFill>
                <a:schemeClr val="bg1"/>
              </a:solidFill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  <a:p>
            <a:pPr algn="ctr">
              <a:buNone/>
            </a:pPr>
            <a:r>
              <a:rPr lang="zh-CN" altLang="en-US" sz="3300" b="1" dirty="0" smtClean="0">
                <a:solidFill>
                  <a:schemeClr val="bg1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黎明的光 越照越明 </a:t>
            </a:r>
            <a:endParaRPr lang="en-US" altLang="zh-CN" sz="3300" b="1" dirty="0" smtClean="0">
              <a:solidFill>
                <a:schemeClr val="bg1"/>
              </a:solidFill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  <a:p>
            <a:pPr algn="ctr">
              <a:buNone/>
            </a:pPr>
            <a:r>
              <a:rPr lang="zh-CN" altLang="en-US" sz="3300" b="1" dirty="0" smtClean="0">
                <a:solidFill>
                  <a:schemeClr val="bg1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照亮永恒的盼望</a:t>
            </a:r>
            <a:endParaRPr lang="en-US" altLang="zh-CN" sz="3300" b="1" dirty="0" smtClean="0">
              <a:solidFill>
                <a:schemeClr val="bg1"/>
              </a:solidFill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000" y="180000"/>
            <a:ext cx="4267200" cy="3236595"/>
          </a:xfrm>
          <a:prstGeom prst="rect">
            <a:avLst/>
          </a:prstGeom>
        </p:spPr>
      </p:pic>
      <p:sp>
        <p:nvSpPr>
          <p:cNvPr id="4" name="标题 3"/>
          <p:cNvSpPr>
            <a:spLocks noGrp="1"/>
          </p:cNvSpPr>
          <p:nvPr>
            <p:ph type="ctrTitle"/>
          </p:nvPr>
        </p:nvSpPr>
        <p:spPr>
          <a:xfrm>
            <a:off x="990600" y="1657350"/>
            <a:ext cx="7772400" cy="1623060"/>
          </a:xfrm>
        </p:spPr>
        <p:txBody>
          <a:bodyPr/>
          <a:lstStyle/>
          <a:p>
            <a:r>
              <a:rPr b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JhengHei" panose="020B0604030504040204" pitchFamily="34" charset="-120"/>
                <a:ea typeface="Microsoft JhengHei" panose="020B0604030504040204" pitchFamily="34" charset="-120"/>
                <a:cs typeface="Microsoft JhengHei" panose="020B0604030504040204" pitchFamily="34" charset="-120"/>
              </a:rPr>
              <a:t>有錢財不如有祝福</a:t>
            </a:r>
            <a:br>
              <a:rPr b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JhengHei" panose="020B0604030504040204" pitchFamily="34" charset="-120"/>
                <a:ea typeface="Microsoft JhengHei" panose="020B0604030504040204" pitchFamily="34" charset="-120"/>
                <a:cs typeface="Microsoft JhengHei" panose="020B0604030504040204" pitchFamily="34" charset="-120"/>
              </a:rPr>
            </a:br>
            <a:r>
              <a:rPr b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JhengHei" panose="020B0604030504040204" pitchFamily="34" charset="-120"/>
                <a:ea typeface="Microsoft JhengHei" panose="020B0604030504040204" pitchFamily="34" charset="-120"/>
                <a:cs typeface="Microsoft JhengHei" panose="020B0604030504040204" pitchFamily="34" charset="-120"/>
              </a:rPr>
              <a:t>有祝福就不怕有苦難</a:t>
            </a:r>
            <a:endParaRPr b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icrosoft JhengHei" panose="020B0604030504040204" pitchFamily="34" charset="-120"/>
              <a:ea typeface="Microsoft JhengHei" panose="020B0604030504040204" pitchFamily="34" charset="-120"/>
              <a:cs typeface="Microsoft JhengHei" panose="020B0604030504040204" pitchFamily="34" charset="-120"/>
            </a:endParaRPr>
          </a:p>
        </p:txBody>
      </p:sp>
      <p:sp>
        <p:nvSpPr>
          <p:cNvPr id="5" name="副标题 4"/>
          <p:cNvSpPr>
            <a:spLocks noGrp="1"/>
          </p:cNvSpPr>
          <p:nvPr>
            <p:ph type="subTitle" idx="1"/>
          </p:nvPr>
        </p:nvSpPr>
        <p:spPr>
          <a:xfrm>
            <a:off x="1600200" y="3486150"/>
            <a:ext cx="6400800" cy="1170940"/>
          </a:xfrm>
        </p:spPr>
        <p:txBody>
          <a:bodyPr/>
          <a:lstStyle/>
          <a:p>
            <a:endParaRPr lang="en-US" altLang="zh-CN" b="1">
              <a:latin typeface="Microsoft JhengHei" panose="020B0604030504040204" pitchFamily="34" charset="-120"/>
              <a:ea typeface="Microsoft JhengHei" panose="020B0604030504040204" pitchFamily="34" charset="-120"/>
              <a:cs typeface="Microsoft JhengHei" panose="020B0604030504040204" pitchFamily="34" charset="-12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000" y="180000"/>
            <a:ext cx="4267200" cy="3236595"/>
          </a:xfrm>
          <a:prstGeom prst="rect">
            <a:avLst/>
          </a:prstGeom>
        </p:spPr>
      </p:pic>
      <p:sp>
        <p:nvSpPr>
          <p:cNvPr id="4" name="标题 3"/>
          <p:cNvSpPr>
            <a:spLocks noGrp="1"/>
          </p:cNvSpPr>
          <p:nvPr>
            <p:ph type="ctrTitle"/>
          </p:nvPr>
        </p:nvSpPr>
        <p:spPr>
          <a:xfrm>
            <a:off x="838200" y="1428750"/>
            <a:ext cx="7772400" cy="1726565"/>
          </a:xfrm>
        </p:spPr>
        <p:txBody>
          <a:bodyPr/>
          <a:lstStyle/>
          <a:p>
            <a:r>
              <a:rPr lang="zh-CN" sz="4800" b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JhengHei" panose="020B0604030504040204" pitchFamily="34" charset="-120"/>
                <a:ea typeface="Microsoft JhengHei" panose="020B0604030504040204" pitchFamily="34" charset="-120"/>
                <a:cs typeface="Microsoft JhengHei" panose="020B0604030504040204" pitchFamily="34" charset="-120"/>
              </a:rPr>
              <a:t>命運奪走我短暫的幸福</a:t>
            </a:r>
            <a:br>
              <a:rPr lang="zh-CN" sz="4800" b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JhengHei" panose="020B0604030504040204" pitchFamily="34" charset="-120"/>
                <a:ea typeface="Microsoft JhengHei" panose="020B0604030504040204" pitchFamily="34" charset="-120"/>
                <a:cs typeface="Microsoft JhengHei" panose="020B0604030504040204" pitchFamily="34" charset="-120"/>
              </a:rPr>
            </a:br>
            <a:r>
              <a:rPr lang="zh-CN" sz="4800" b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JhengHei" panose="020B0604030504040204" pitchFamily="34" charset="-120"/>
                <a:ea typeface="Microsoft JhengHei" panose="020B0604030504040204" pitchFamily="34" charset="-120"/>
                <a:cs typeface="Microsoft JhengHei" panose="020B0604030504040204" pitchFamily="34" charset="-120"/>
              </a:rPr>
              <a:t>卻成就全家的</a:t>
            </a:r>
            <a:r>
              <a:rPr lang="zh-CN" sz="4800" b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JhengHei" panose="020B0604030504040204" pitchFamily="34" charset="-120"/>
                <a:ea typeface="Microsoft JhengHei" panose="020B0604030504040204" pitchFamily="34" charset="-120"/>
                <a:cs typeface="Microsoft JhengHei" panose="020B0604030504040204" pitchFamily="34" charset="-120"/>
              </a:rPr>
              <a:t>生命</a:t>
            </a:r>
            <a:endParaRPr lang="zh-CN" sz="4800" b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icrosoft JhengHei" panose="020B0604030504040204" pitchFamily="34" charset="-120"/>
              <a:ea typeface="Microsoft JhengHei" panose="020B0604030504040204" pitchFamily="34" charset="-120"/>
              <a:cs typeface="Microsoft JhengHei" panose="020B0604030504040204" pitchFamily="34" charset="-120"/>
            </a:endParaRPr>
          </a:p>
        </p:txBody>
      </p:sp>
      <p:sp>
        <p:nvSpPr>
          <p:cNvPr id="5" name="副标题 4"/>
          <p:cNvSpPr>
            <a:spLocks noGrp="1"/>
          </p:cNvSpPr>
          <p:nvPr>
            <p:ph type="subTitle" idx="1"/>
          </p:nvPr>
        </p:nvSpPr>
        <p:spPr>
          <a:xfrm>
            <a:off x="1524000" y="4095750"/>
            <a:ext cx="6400800" cy="226060"/>
          </a:xfrm>
        </p:spPr>
        <p:txBody>
          <a:bodyPr/>
          <a:lstStyle/>
          <a:p>
            <a:endParaRPr lang="zh-CN" altLang="en-US" sz="440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icrosoft JhengHei" panose="020B0604030504040204" pitchFamily="34" charset="-120"/>
              <a:ea typeface="Microsoft JhengHei" panose="020B0604030504040204" pitchFamily="34" charset="-120"/>
              <a:cs typeface="Microsoft JhengHei" panose="020B0604030504040204" pitchFamily="34" charset="-120"/>
              <a:sym typeface="+mn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000" y="180000"/>
            <a:ext cx="4267200" cy="3236595"/>
          </a:xfrm>
          <a:prstGeom prst="rect">
            <a:avLst/>
          </a:prstGeom>
        </p:spPr>
      </p:pic>
      <p:sp>
        <p:nvSpPr>
          <p:cNvPr id="4" name="标题 3"/>
          <p:cNvSpPr>
            <a:spLocks noGrp="1"/>
          </p:cNvSpPr>
          <p:nvPr>
            <p:ph type="ctrTitle"/>
          </p:nvPr>
        </p:nvSpPr>
        <p:spPr>
          <a:xfrm>
            <a:off x="838200" y="1581150"/>
            <a:ext cx="7772400" cy="1726565"/>
          </a:xfrm>
        </p:spPr>
        <p:txBody>
          <a:bodyPr/>
          <a:lstStyle/>
          <a:p>
            <a:r>
              <a:rPr lang="zh-CN" sz="4800" b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JhengHei" panose="020B0604030504040204" pitchFamily="34" charset="-120"/>
                <a:ea typeface="Microsoft JhengHei" panose="020B0604030504040204" pitchFamily="34" charset="-120"/>
                <a:cs typeface="Microsoft JhengHei" panose="020B0604030504040204" pitchFamily="34" charset="-120"/>
              </a:rPr>
              <a:t>在得到與失去之間</a:t>
            </a:r>
            <a:br>
              <a:rPr lang="zh-CN" sz="4800" b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JhengHei" panose="020B0604030504040204" pitchFamily="34" charset="-120"/>
                <a:ea typeface="Microsoft JhengHei" panose="020B0604030504040204" pitchFamily="34" charset="-120"/>
                <a:cs typeface="Microsoft JhengHei" panose="020B0604030504040204" pitchFamily="34" charset="-120"/>
              </a:rPr>
            </a:br>
            <a:r>
              <a:rPr lang="zh-CN" sz="4800" b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JhengHei" panose="020B0604030504040204" pitchFamily="34" charset="-120"/>
                <a:ea typeface="Microsoft JhengHei" panose="020B0604030504040204" pitchFamily="34" charset="-120"/>
                <a:cs typeface="Microsoft JhengHei" panose="020B0604030504040204" pitchFamily="34" charset="-120"/>
              </a:rPr>
              <a:t>你怎麼自處？</a:t>
            </a:r>
            <a:endParaRPr lang="zh-CN" sz="4800" b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icrosoft JhengHei" panose="020B0604030504040204" pitchFamily="34" charset="-120"/>
              <a:ea typeface="Microsoft JhengHei" panose="020B0604030504040204" pitchFamily="34" charset="-120"/>
              <a:cs typeface="Microsoft JhengHei" panose="020B0604030504040204" pitchFamily="34" charset="-120"/>
            </a:endParaRPr>
          </a:p>
        </p:txBody>
      </p:sp>
      <p:sp>
        <p:nvSpPr>
          <p:cNvPr id="5" name="副标题 4"/>
          <p:cNvSpPr>
            <a:spLocks noGrp="1"/>
          </p:cNvSpPr>
          <p:nvPr>
            <p:ph type="subTitle" idx="1"/>
          </p:nvPr>
        </p:nvSpPr>
        <p:spPr>
          <a:xfrm>
            <a:off x="1600200" y="4248150"/>
            <a:ext cx="6400800" cy="319405"/>
          </a:xfrm>
        </p:spPr>
        <p:txBody>
          <a:bodyPr/>
          <a:lstStyle/>
          <a:p>
            <a:endParaRPr lang="zh-CN" altLang="en-US" sz="4400" b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icrosoft JhengHei" panose="020B0604030504040204" pitchFamily="34" charset="-120"/>
              <a:ea typeface="Microsoft JhengHei" panose="020B0604030504040204" pitchFamily="34" charset="-120"/>
              <a:cs typeface="Microsoft JhengHei" panose="020B0604030504040204" pitchFamily="34" charset="-120"/>
              <a:sym typeface="+mn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000" y="180000"/>
            <a:ext cx="4267200" cy="3236595"/>
          </a:xfrm>
          <a:prstGeom prst="rect">
            <a:avLst/>
          </a:prstGeom>
        </p:spPr>
      </p:pic>
      <p:sp>
        <p:nvSpPr>
          <p:cNvPr id="4" name="标题 3"/>
          <p:cNvSpPr>
            <a:spLocks noGrp="1"/>
          </p:cNvSpPr>
          <p:nvPr>
            <p:ph type="ctrTitle"/>
          </p:nvPr>
        </p:nvSpPr>
        <p:spPr>
          <a:xfrm>
            <a:off x="518160" y="953770"/>
            <a:ext cx="8322310" cy="2049145"/>
          </a:xfrm>
        </p:spPr>
        <p:txBody>
          <a:bodyPr/>
          <a:lstStyle/>
          <a:p>
            <a:r>
              <a:rPr b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JhengHei" panose="020B0604030504040204" pitchFamily="34" charset="-120"/>
                <a:ea typeface="Microsoft JhengHei" panose="020B0604030504040204" pitchFamily="34" charset="-120"/>
                <a:cs typeface="Microsoft JhengHei" panose="020B0604030504040204" pitchFamily="34" charset="-120"/>
              </a:rPr>
              <a:t>天堂</a:t>
            </a:r>
            <a:r>
              <a:rPr lang="en-US" b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JhengHei" panose="020B0604030504040204" pitchFamily="34" charset="-120"/>
                <a:ea typeface="Microsoft JhengHei" panose="020B0604030504040204" pitchFamily="34" charset="-120"/>
                <a:cs typeface="Microsoft JhengHei" panose="020B0604030504040204" pitchFamily="34" charset="-120"/>
              </a:rPr>
              <a:t>=</a:t>
            </a:r>
            <a:br>
              <a:rPr lang="en-US" b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JhengHei" panose="020B0604030504040204" pitchFamily="34" charset="-120"/>
                <a:ea typeface="Microsoft JhengHei" panose="020B0604030504040204" pitchFamily="34" charset="-120"/>
                <a:cs typeface="Microsoft JhengHei" panose="020B0604030504040204" pitchFamily="34" charset="-120"/>
              </a:rPr>
            </a:br>
            <a:r>
              <a:rPr b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JhengHei" panose="020B0604030504040204" pitchFamily="34" charset="-120"/>
                <a:ea typeface="Microsoft JhengHei" panose="020B0604030504040204" pitchFamily="34" charset="-120"/>
                <a:cs typeface="Microsoft JhengHei" panose="020B0604030504040204" pitchFamily="34" charset="-120"/>
              </a:rPr>
              <a:t>現實與無常之間的一點點平安</a:t>
            </a:r>
            <a:endParaRPr b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icrosoft JhengHei" panose="020B0604030504040204" pitchFamily="34" charset="-120"/>
              <a:ea typeface="Microsoft JhengHei" panose="020B0604030504040204" pitchFamily="34" charset="-120"/>
              <a:cs typeface="Microsoft JhengHei" panose="020B0604030504040204" pitchFamily="34" charset="-120"/>
            </a:endParaRPr>
          </a:p>
        </p:txBody>
      </p:sp>
      <p:sp>
        <p:nvSpPr>
          <p:cNvPr id="5" name="副标题 4"/>
          <p:cNvSpPr>
            <a:spLocks noGrp="1"/>
          </p:cNvSpPr>
          <p:nvPr>
            <p:ph type="subTitle" idx="1"/>
          </p:nvPr>
        </p:nvSpPr>
        <p:spPr>
          <a:xfrm>
            <a:off x="1524000" y="4285615"/>
            <a:ext cx="6400800" cy="494030"/>
          </a:xfrm>
        </p:spPr>
        <p:txBody>
          <a:bodyPr/>
          <a:lstStyle/>
          <a:p>
            <a:endParaRPr lang="zh-CN" altLang="en-US" sz="4400" b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icrosoft JhengHei" panose="020B0604030504040204" pitchFamily="34" charset="-120"/>
              <a:ea typeface="Microsoft JhengHei" panose="020B0604030504040204" pitchFamily="34" charset="-120"/>
              <a:cs typeface="Microsoft JhengHei" panose="020B0604030504040204" pitchFamily="34" charset="-120"/>
              <a:sym typeface="+mn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000" y="180000"/>
            <a:ext cx="4267200" cy="3236595"/>
          </a:xfrm>
          <a:prstGeom prst="rect">
            <a:avLst/>
          </a:prstGeom>
        </p:spPr>
      </p:pic>
      <p:sp>
        <p:nvSpPr>
          <p:cNvPr id="4" name="标题 3"/>
          <p:cNvSpPr>
            <a:spLocks noGrp="1"/>
          </p:cNvSpPr>
          <p:nvPr>
            <p:ph type="ctrTitle"/>
          </p:nvPr>
        </p:nvSpPr>
        <p:spPr>
          <a:xfrm>
            <a:off x="990600" y="1657350"/>
            <a:ext cx="7772400" cy="1387475"/>
          </a:xfrm>
        </p:spPr>
        <p:txBody>
          <a:bodyPr/>
          <a:lstStyle/>
          <a:p>
            <a:r>
              <a:rPr lang="zh-CN" altLang="en-US" sz="54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JhengHei" panose="020B0604030504040204" pitchFamily="34" charset="-120"/>
                <a:ea typeface="Microsoft JhengHei" panose="020B0604030504040204" pitchFamily="34" charset="-120"/>
                <a:cs typeface="Microsoft JhengHei" panose="020B0604030504040204" pitchFamily="34" charset="-120"/>
                <a:sym typeface="+mn-ea"/>
              </a:rPr>
              <a:t>主賜平安</a:t>
            </a:r>
            <a:r>
              <a:rPr lang="zh-CN" altLang="en-US" sz="48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JhengHei" panose="020B0604030504040204" pitchFamily="34" charset="-120"/>
                <a:ea typeface="Microsoft JhengHei" panose="020B0604030504040204" pitchFamily="34" charset="-120"/>
                <a:cs typeface="Microsoft JhengHei" panose="020B0604030504040204" pitchFamily="34" charset="-120"/>
                <a:sym typeface="+mn-ea"/>
              </a:rPr>
              <a:t>  </a:t>
            </a:r>
            <a:endParaRPr lang="zh-CN" altLang="en-US" sz="4800" b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icrosoft JhengHei" panose="020B0604030504040204" pitchFamily="34" charset="-120"/>
              <a:ea typeface="Microsoft JhengHei" panose="020B0604030504040204" pitchFamily="34" charset="-120"/>
              <a:cs typeface="Microsoft JhengHei" panose="020B0604030504040204" pitchFamily="34" charset="-120"/>
              <a:sym typeface="+mn-ea"/>
            </a:endParaRPr>
          </a:p>
        </p:txBody>
      </p:sp>
      <p:sp>
        <p:nvSpPr>
          <p:cNvPr id="5" name="副标题 4"/>
          <p:cNvSpPr>
            <a:spLocks noGrp="1"/>
          </p:cNvSpPr>
          <p:nvPr>
            <p:ph type="subTitle" idx="1"/>
          </p:nvPr>
        </p:nvSpPr>
        <p:spPr>
          <a:xfrm>
            <a:off x="1676400" y="3257550"/>
            <a:ext cx="6400800" cy="1314450"/>
          </a:xfrm>
        </p:spPr>
        <p:txBody>
          <a:bodyPr/>
          <a:lstStyle/>
          <a:p>
            <a:r>
              <a:rPr lang="en-US" altLang="zh-CN" b="1">
                <a:latin typeface="Microsoft JhengHei" panose="020B0604030504040204" pitchFamily="34" charset="-120"/>
                <a:ea typeface="Microsoft JhengHei" panose="020B0604030504040204" pitchFamily="34" charset="-120"/>
                <a:cs typeface="Microsoft JhengHei" panose="020B0604030504040204" pitchFamily="34" charset="-120"/>
              </a:rPr>
              <a:t> </a:t>
            </a:r>
            <a:endParaRPr lang="en-US" altLang="zh-CN" b="1">
              <a:latin typeface="Microsoft JhengHei" panose="020B0604030504040204" pitchFamily="34" charset="-120"/>
              <a:ea typeface="Microsoft JhengHei" panose="020B0604030504040204" pitchFamily="34" charset="-120"/>
              <a:cs typeface="Microsoft JhengHei" panose="020B0604030504040204" pitchFamily="34" charset="-12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04800" y="-171450"/>
            <a:ext cx="9820910" cy="55245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000" y="180000"/>
            <a:ext cx="4267200" cy="3236595"/>
          </a:xfrm>
          <a:prstGeom prst="rect">
            <a:avLst/>
          </a:prstGeom>
        </p:spPr>
      </p:pic>
      <p:sp>
        <p:nvSpPr>
          <p:cNvPr id="4" name="标题 3"/>
          <p:cNvSpPr>
            <a:spLocks noGrp="1"/>
          </p:cNvSpPr>
          <p:nvPr>
            <p:ph type="ctrTitle"/>
          </p:nvPr>
        </p:nvSpPr>
        <p:spPr>
          <a:xfrm>
            <a:off x="838200" y="1428750"/>
            <a:ext cx="7772400" cy="1726565"/>
          </a:xfrm>
        </p:spPr>
        <p:txBody>
          <a:bodyPr/>
          <a:lstStyle/>
          <a:p>
            <a:r>
              <a:rPr sz="4800" b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JhengHei" panose="020B0604030504040204" pitchFamily="34" charset="-120"/>
                <a:ea typeface="Microsoft JhengHei" panose="020B0604030504040204" pitchFamily="34" charset="-120"/>
                <a:cs typeface="Microsoft JhengHei" panose="020B0604030504040204" pitchFamily="34" charset="-120"/>
              </a:rPr>
              <a:t>你有沒有走到神給你</a:t>
            </a:r>
            <a:br>
              <a:rPr sz="4800" b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JhengHei" panose="020B0604030504040204" pitchFamily="34" charset="-120"/>
                <a:ea typeface="Microsoft JhengHei" panose="020B0604030504040204" pitchFamily="34" charset="-120"/>
                <a:cs typeface="Microsoft JhengHei" panose="020B0604030504040204" pitchFamily="34" charset="-120"/>
              </a:rPr>
            </a:br>
            <a:r>
              <a:rPr sz="4800" b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JhengHei" panose="020B0604030504040204" pitchFamily="34" charset="-120"/>
                <a:ea typeface="Microsoft JhengHei" panose="020B0604030504040204" pitchFamily="34" charset="-120"/>
                <a:cs typeface="Microsoft JhengHei" panose="020B0604030504040204" pitchFamily="34" charset="-120"/>
              </a:rPr>
              <a:t>計劃的終點</a:t>
            </a:r>
            <a:r>
              <a:rPr lang="en-US" sz="4800" b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JhengHei" panose="020B0604030504040204" pitchFamily="34" charset="-120"/>
                <a:ea typeface="Microsoft JhengHei" panose="020B0604030504040204" pitchFamily="34" charset="-120"/>
                <a:cs typeface="Microsoft JhengHei" panose="020B0604030504040204" pitchFamily="34" charset="-120"/>
              </a:rPr>
              <a:t>?</a:t>
            </a:r>
            <a:endParaRPr lang="en-US" sz="4800" b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icrosoft JhengHei" panose="020B0604030504040204" pitchFamily="34" charset="-120"/>
              <a:ea typeface="Microsoft JhengHei" panose="020B0604030504040204" pitchFamily="34" charset="-120"/>
              <a:cs typeface="Microsoft JhengHei" panose="020B0604030504040204" pitchFamily="34" charset="-120"/>
            </a:endParaRPr>
          </a:p>
        </p:txBody>
      </p:sp>
      <p:sp>
        <p:nvSpPr>
          <p:cNvPr id="5" name="副标题 4"/>
          <p:cNvSpPr>
            <a:spLocks noGrp="1"/>
          </p:cNvSpPr>
          <p:nvPr>
            <p:ph type="subTitle" idx="1"/>
          </p:nvPr>
        </p:nvSpPr>
        <p:spPr>
          <a:xfrm>
            <a:off x="1524000" y="3773170"/>
            <a:ext cx="6400800" cy="570230"/>
          </a:xfrm>
        </p:spPr>
        <p:txBody>
          <a:bodyPr/>
          <a:lstStyle/>
          <a:p>
            <a:endParaRPr lang="zh-CN" altLang="en-US" sz="3600" b="1"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628900" y="857250"/>
            <a:ext cx="5029200" cy="21228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None/>
            </a:pPr>
            <a:r>
              <a:rPr lang="zh-CN" altLang="en-US" sz="3300" b="1" dirty="0" smtClean="0">
                <a:solidFill>
                  <a:schemeClr val="bg1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天越黑 夜越深 </a:t>
            </a:r>
            <a:endParaRPr lang="en-US" altLang="zh-CN" sz="3300" b="1" dirty="0" smtClean="0">
              <a:solidFill>
                <a:schemeClr val="bg1"/>
              </a:solidFill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  <a:p>
            <a:pPr algn="ctr">
              <a:buNone/>
            </a:pPr>
            <a:r>
              <a:rPr lang="zh-CN" altLang="en-US" sz="3300" b="1" dirty="0" smtClean="0">
                <a:solidFill>
                  <a:schemeClr val="bg1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星星越照亮夜空 </a:t>
            </a:r>
            <a:endParaRPr lang="en-US" altLang="zh-CN" sz="3300" b="1" dirty="0" smtClean="0">
              <a:solidFill>
                <a:schemeClr val="bg1"/>
              </a:solidFill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  <a:p>
            <a:pPr algn="ctr">
              <a:buNone/>
            </a:pPr>
            <a:r>
              <a:rPr lang="zh-CN" altLang="en-US" sz="3300" b="1" dirty="0" smtClean="0">
                <a:solidFill>
                  <a:schemeClr val="bg1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好像我心中的盼望 </a:t>
            </a:r>
            <a:endParaRPr lang="en-US" altLang="zh-CN" sz="3300" b="1" dirty="0" smtClean="0">
              <a:solidFill>
                <a:schemeClr val="bg1"/>
              </a:solidFill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  <a:p>
            <a:pPr algn="ctr">
              <a:buNone/>
            </a:pPr>
            <a:r>
              <a:rPr lang="zh-CN" altLang="en-US" sz="3300" b="1" dirty="0" smtClean="0">
                <a:solidFill>
                  <a:schemeClr val="bg1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越黑越闪亮 </a:t>
            </a:r>
            <a:endParaRPr lang="en-US" sz="3300" b="1" dirty="0">
              <a:solidFill>
                <a:schemeClr val="bg1"/>
              </a:solidFill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</p:txBody>
      </p:sp>
      <p:pic>
        <p:nvPicPr>
          <p:cNvPr id="25602" name="Picture 2" descr="http://img1.lvyou114.com/TuPhoto/200889165954.jpg"/>
          <p:cNvPicPr>
            <a:picLocks noChangeAspect="1" noChangeArrowheads="1"/>
          </p:cNvPicPr>
          <p:nvPr/>
        </p:nvPicPr>
        <p:blipFill>
          <a:blip r:embed="rId1" cstate="print"/>
          <a:srcRect/>
          <a:stretch>
            <a:fillRect/>
          </a:stretch>
        </p:blipFill>
        <p:spPr bwMode="auto">
          <a:xfrm>
            <a:off x="1543050" y="685800"/>
            <a:ext cx="6057900" cy="4343399"/>
          </a:xfrm>
          <a:prstGeom prst="rect">
            <a:avLst/>
          </a:prstGeom>
          <a:noFill/>
        </p:spPr>
      </p:pic>
      <p:sp>
        <p:nvSpPr>
          <p:cNvPr id="5" name="Rectangle 4"/>
          <p:cNvSpPr/>
          <p:nvPr/>
        </p:nvSpPr>
        <p:spPr>
          <a:xfrm>
            <a:off x="3657600" y="800100"/>
            <a:ext cx="3429000" cy="313817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buNone/>
            </a:pPr>
            <a:r>
              <a:rPr lang="zh-CN" altLang="en-US" sz="3300" b="1" dirty="0" smtClean="0">
                <a:solidFill>
                  <a:schemeClr val="bg1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萬家燈火在閃爍</a:t>
            </a:r>
            <a:endParaRPr lang="en-US" altLang="zh-CN" sz="3300" b="1" dirty="0" smtClean="0">
              <a:solidFill>
                <a:schemeClr val="bg1"/>
              </a:solidFill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  <a:p>
            <a:pPr algn="ctr">
              <a:buNone/>
            </a:pPr>
            <a:r>
              <a:rPr lang="zh-CN" altLang="en-US" sz="3300" b="1" dirty="0" smtClean="0">
                <a:solidFill>
                  <a:schemeClr val="bg1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好像不停在述說</a:t>
            </a:r>
            <a:endParaRPr lang="en-US" altLang="zh-CN" sz="3300" b="1" dirty="0" smtClean="0">
              <a:solidFill>
                <a:schemeClr val="bg1"/>
              </a:solidFill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  <a:p>
            <a:pPr algn="ctr">
              <a:buNone/>
            </a:pPr>
            <a:r>
              <a:rPr lang="zh-CN" altLang="en-US" sz="3300" b="1" dirty="0" smtClean="0">
                <a:solidFill>
                  <a:schemeClr val="bg1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千萬人生命中 </a:t>
            </a:r>
            <a:endParaRPr lang="en-US" altLang="zh-CN" sz="3300" b="1" dirty="0" smtClean="0">
              <a:solidFill>
                <a:schemeClr val="bg1"/>
              </a:solidFill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  <a:p>
            <a:pPr algn="ctr">
              <a:buNone/>
            </a:pPr>
            <a:r>
              <a:rPr lang="zh-CN" altLang="en-US" sz="3300" b="1" dirty="0" smtClean="0">
                <a:solidFill>
                  <a:schemeClr val="bg1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悲歡離合的故事</a:t>
            </a:r>
            <a:endParaRPr lang="en-US" altLang="zh-CN" sz="3300" b="1" dirty="0" smtClean="0">
              <a:solidFill>
                <a:schemeClr val="bg1"/>
              </a:solidFill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  <a:p>
            <a:pPr algn="ctr"/>
            <a:endParaRPr lang="en-US" altLang="zh-CN" sz="3300" dirty="0" smtClean="0">
              <a:solidFill>
                <a:schemeClr val="bg1"/>
              </a:solidFill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  <a:p>
            <a:pPr algn="ctr">
              <a:buNone/>
            </a:pPr>
            <a:r>
              <a:rPr lang="zh-CN" altLang="en-US" sz="3300" b="1" dirty="0" smtClean="0">
                <a:solidFill>
                  <a:schemeClr val="bg1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 </a:t>
            </a:r>
            <a:endParaRPr lang="en-US" altLang="zh-CN" sz="3300" b="1" dirty="0" smtClean="0">
              <a:solidFill>
                <a:schemeClr val="bg1"/>
              </a:solidFill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429000" y="114300"/>
            <a:ext cx="2049780" cy="55308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3000" b="1" dirty="0" smtClean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盼望 </a:t>
            </a:r>
            <a:r>
              <a:rPr lang="en-US" altLang="zh-CN" sz="3000" b="1" dirty="0" smtClean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Hope</a:t>
            </a:r>
            <a:endParaRPr lang="en-US" sz="3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3028950" y="742950"/>
            <a:ext cx="4343400" cy="21228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None/>
            </a:pPr>
            <a:r>
              <a:rPr lang="zh-CN" altLang="en-US" sz="3300" b="1" dirty="0" smtClean="0">
                <a:solidFill>
                  <a:schemeClr val="bg1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我知道 有一天 </a:t>
            </a:r>
            <a:endParaRPr lang="en-US" altLang="zh-CN" sz="3300" b="1" dirty="0" smtClean="0">
              <a:solidFill>
                <a:schemeClr val="bg1"/>
              </a:solidFill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  <a:p>
            <a:pPr algn="ctr">
              <a:buNone/>
            </a:pPr>
            <a:r>
              <a:rPr lang="zh-CN" altLang="en-US" sz="3300" b="1" dirty="0" smtClean="0">
                <a:solidFill>
                  <a:schemeClr val="bg1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黑夜将成为过去 </a:t>
            </a:r>
            <a:endParaRPr lang="en-US" altLang="zh-CN" sz="3300" b="1" dirty="0" smtClean="0">
              <a:solidFill>
                <a:schemeClr val="bg1"/>
              </a:solidFill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  <a:p>
            <a:pPr algn="ctr">
              <a:buNone/>
            </a:pPr>
            <a:r>
              <a:rPr lang="zh-CN" altLang="en-US" sz="3300" b="1" dirty="0" smtClean="0">
                <a:solidFill>
                  <a:schemeClr val="bg1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黎明的光 越照越明 </a:t>
            </a:r>
            <a:endParaRPr lang="en-US" altLang="zh-CN" sz="3300" b="1" dirty="0" smtClean="0">
              <a:solidFill>
                <a:schemeClr val="bg1"/>
              </a:solidFill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  <a:p>
            <a:pPr algn="ctr">
              <a:buNone/>
            </a:pPr>
            <a:r>
              <a:rPr lang="zh-CN" altLang="en-US" sz="3300" b="1" dirty="0" smtClean="0">
                <a:solidFill>
                  <a:schemeClr val="bg1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照亮永恒的盼望</a:t>
            </a:r>
            <a:endParaRPr lang="en-US" sz="3300" b="1" dirty="0">
              <a:solidFill>
                <a:schemeClr val="bg1"/>
              </a:solidFill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</p:txBody>
      </p:sp>
      <p:pic>
        <p:nvPicPr>
          <p:cNvPr id="4" name="Picture 2" descr="http://img1.lvyou114.com/TuPhoto/200889165954.jpg"/>
          <p:cNvPicPr>
            <a:picLocks noChangeAspect="1" noChangeArrowheads="1"/>
          </p:cNvPicPr>
          <p:nvPr/>
        </p:nvPicPr>
        <p:blipFill>
          <a:blip r:embed="rId1" cstate="print"/>
          <a:srcRect/>
          <a:stretch>
            <a:fillRect/>
          </a:stretch>
        </p:blipFill>
        <p:spPr bwMode="auto">
          <a:xfrm>
            <a:off x="1469163" y="514350"/>
            <a:ext cx="6188937" cy="4383881"/>
          </a:xfrm>
          <a:prstGeom prst="rect">
            <a:avLst/>
          </a:prstGeom>
          <a:noFill/>
        </p:spPr>
      </p:pic>
      <p:sp>
        <p:nvSpPr>
          <p:cNvPr id="5" name="Rectangle 4"/>
          <p:cNvSpPr/>
          <p:nvPr/>
        </p:nvSpPr>
        <p:spPr>
          <a:xfrm>
            <a:off x="3429000" y="800100"/>
            <a:ext cx="3886200" cy="17995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None/>
            </a:pPr>
            <a:r>
              <a:rPr lang="zh-CN" altLang="en-US" sz="3300" b="1" dirty="0" smtClean="0">
                <a:solidFill>
                  <a:schemeClr val="bg1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人生好像一台戲 </a:t>
            </a:r>
            <a:endParaRPr lang="en-US" altLang="zh-CN" sz="3300" b="1" dirty="0" smtClean="0">
              <a:solidFill>
                <a:schemeClr val="bg1"/>
              </a:solidFill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  <a:p>
            <a:pPr algn="ctr">
              <a:buNone/>
            </a:pPr>
            <a:r>
              <a:rPr lang="zh-CN" altLang="en-US" sz="3300" b="1" dirty="0" smtClean="0">
                <a:solidFill>
                  <a:schemeClr val="bg1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曲终人散的時候 </a:t>
            </a:r>
            <a:endParaRPr lang="en-US" altLang="zh-CN" sz="3300" b="1" dirty="0" smtClean="0">
              <a:solidFill>
                <a:schemeClr val="bg1"/>
              </a:solidFill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  <a:p>
            <a:pPr algn="ctr">
              <a:buNone/>
            </a:pPr>
            <a:r>
              <a:rPr lang="zh-CN" altLang="en-US" sz="3300" b="1" dirty="0" smtClean="0">
                <a:solidFill>
                  <a:schemeClr val="bg1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心中的盼望到永久</a:t>
            </a:r>
            <a:endParaRPr lang="en-US" altLang="zh-CN" sz="3300" b="1" dirty="0" smtClean="0">
              <a:solidFill>
                <a:schemeClr val="bg1"/>
              </a:solidFill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  <a:p>
            <a:pPr algn="ctr">
              <a:buNone/>
            </a:pPr>
            <a:endParaRPr lang="en-US" sz="1200" dirty="0">
              <a:solidFill>
                <a:schemeClr val="bg1"/>
              </a:solidFill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defRPr kumimoji="0" lang="en-US" sz="4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defRPr kumimoji="0" lang="en-US" sz="4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0000"/>
                <a:satMod val="155000"/>
              </a:schemeClr>
            </a:gs>
            <a:gs pos="65000">
              <a:schemeClr val="phClr">
                <a:shade val="85000"/>
                <a:satMod val="155000"/>
              </a:schemeClr>
            </a:gs>
            <a:gs pos="100000">
              <a:schemeClr val="phClr">
                <a:shade val="95000"/>
                <a:satMod val="155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4925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algn="tl" rotWithShape="0">
              <a:srgbClr val="000000">
                <a:alpha val="64000"/>
              </a:srgbClr>
            </a:outerShdw>
          </a:effectLst>
        </a:effectStyle>
        <a:effectStyle>
          <a:effectLst>
            <a:outerShdw blurRad="39000" dist="25400" dir="5400000">
              <a:srgbClr val="000000">
                <a:alpha val="35000"/>
              </a:srgbClr>
            </a:outerShdw>
          </a:effectLst>
        </a:effectStyle>
        <a:effectStyle>
          <a:effectLst>
            <a:outerShdw blurRad="39000" dist="25400" dir="5400000">
              <a:srgbClr val="000000">
                <a:alpha val="3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prstMaterial="matte">
            <a:bevelT h="22225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0000"/>
                <a:satMod val="155000"/>
              </a:schemeClr>
            </a:gs>
            <a:gs pos="35000">
              <a:schemeClr val="phClr">
                <a:shade val="75000"/>
                <a:satMod val="155000"/>
              </a:schemeClr>
            </a:gs>
            <a:gs pos="100000">
              <a:schemeClr val="phClr">
                <a:tint val="80000"/>
                <a:satMod val="255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宽屏演示文稿.potx</Template>
  <TotalTime>0</TotalTime>
  <Words>328</Words>
  <Application>WPS Presentation</Application>
  <PresentationFormat>全屏显示(16:9)</PresentationFormat>
  <Paragraphs>55</Paragraphs>
  <Slides>11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11</vt:i4>
      </vt:variant>
    </vt:vector>
  </HeadingPairs>
  <TitlesOfParts>
    <vt:vector size="19" baseType="lpstr">
      <vt:lpstr>Arial</vt:lpstr>
      <vt:lpstr>SimSun</vt:lpstr>
      <vt:lpstr>Wingdings</vt:lpstr>
      <vt:lpstr>Microsoft JhengHei</vt:lpstr>
      <vt:lpstr>Microsoft YaHei</vt:lpstr>
      <vt:lpstr>Arial Unicode MS</vt:lpstr>
      <vt:lpstr>Calibri</vt:lpstr>
      <vt:lpstr>Default Design</vt:lpstr>
      <vt:lpstr>我們與善的距離  </vt:lpstr>
      <vt:lpstr>人定的規條 vs 信仰的真理</vt:lpstr>
      <vt:lpstr>真 善 美</vt:lpstr>
      <vt:lpstr>尊重生命</vt:lpstr>
      <vt:lpstr>人非草木 孰能無情</vt:lpstr>
      <vt:lpstr>我們與善的距離  </vt:lpstr>
      <vt:lpstr>對人不要苛 對錢不要薄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>16508</cp:lastModifiedBy>
  <cp:revision>24</cp:revision>
  <dcterms:created xsi:type="dcterms:W3CDTF">2022-05-19T02:38:00Z</dcterms:created>
  <dcterms:modified xsi:type="dcterms:W3CDTF">2022-06-18T18:03:19Z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LCID">
    <vt:i4>1033</vt:i4>
  </property>
  <property fmtid="{D5CDD505-2E9C-101B-9397-08002B2CF9AE}" pid="3" name="_Version">
    <vt:lpwstr>12.0.4518</vt:lpwstr>
  </property>
  <property fmtid="{D5CDD505-2E9C-101B-9397-08002B2CF9AE}" pid="4" name="ICV">
    <vt:lpwstr>FD24EC35105A49FEBA489892DE0C549B</vt:lpwstr>
  </property>
  <property fmtid="{D5CDD505-2E9C-101B-9397-08002B2CF9AE}" pid="5" name="KSOProductBuildVer">
    <vt:lpwstr>1033-11.2.0.11156</vt:lpwstr>
  </property>
</Properties>
</file>