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2"/>
  </p:notesMasterIdLst>
  <p:sldIdLst>
    <p:sldId id="1189" r:id="rId2"/>
    <p:sldId id="1234" r:id="rId3"/>
    <p:sldId id="1235" r:id="rId4"/>
    <p:sldId id="1202" r:id="rId5"/>
    <p:sldId id="1193" r:id="rId6"/>
    <p:sldId id="1237" r:id="rId7"/>
    <p:sldId id="1238" r:id="rId8"/>
    <p:sldId id="1239" r:id="rId9"/>
    <p:sldId id="1221" r:id="rId10"/>
    <p:sldId id="1251" r:id="rId11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36" autoAdjust="0"/>
    <p:restoredTop sz="93428" autoAdjust="0"/>
  </p:normalViewPr>
  <p:slideViewPr>
    <p:cSldViewPr>
      <p:cViewPr>
        <p:scale>
          <a:sx n="120" d="100"/>
          <a:sy n="120" d="100"/>
        </p:scale>
        <p:origin x="-114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  <a:t>7/3/2022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800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  <a:t>‹#›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352550"/>
            <a:ext cx="7772400" cy="1387475"/>
          </a:xfrm>
        </p:spPr>
        <p:txBody>
          <a:bodyPr/>
          <a:lstStyle/>
          <a:p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天堂裡有婚姻嗎？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 22：23-33</a:t>
            </a:r>
          </a:p>
          <a:p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04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447040"/>
          </a:xfrm>
        </p:spPr>
        <p:txBody>
          <a:bodyPr/>
          <a:lstStyle/>
          <a:p>
            <a:r>
              <a:rPr lang="zh-CN" alt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馬太 22：23-33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895350"/>
            <a:ext cx="8305800" cy="3810000"/>
          </a:xfrm>
        </p:spPr>
        <p:txBody>
          <a:bodyPr/>
          <a:lstStyle/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23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撒都該人常說沒有復活的事。那天，他們來問耶穌，說： </a:t>
            </a: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24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「夫子，</a:t>
            </a:r>
            <a:r>
              <a:rPr lang="zh-TW" altLang="en-US" sz="2400" b="0" i="0" u="sng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摩西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說：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『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人若死了，沒有孩子，他兄弟當娶他的妻，為哥哥生子立後。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』</a:t>
            </a: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25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從前在我們這裡有弟兄七人，第一個娶了妻，死了，沒有孩子，撇下妻子給兄弟。 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26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第二、第三直到第七個，都是如此。 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27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末後，婦人也死了。 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28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這樣，當復活的時候，她是七個人中哪一個的妻子呢？因為他們都娶過她。」</a:t>
            </a:r>
            <a:endParaRPr lang="zh-TW" altLang="en-US" sz="2400" b="0" dirty="0"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/>
            </a:r>
            <a:br>
              <a:rPr lang="zh-TW" altLang="en-US" sz="2400" dirty="0">
                <a:latin typeface="Microsoft YaHei" panose="020B0503020204020204" pitchFamily="34" charset="-122"/>
                <a:ea typeface="Microsoft YaHei" panose="020B0503020204020204" pitchFamily="34" charset="-122"/>
              </a:rPr>
            </a:br>
            <a:endParaRPr lang="en-US" sz="2400" dirty="0">
              <a:latin typeface="Microsoft YaHei" panose="020B0503020204020204" pitchFamily="34" charset="-122"/>
              <a:ea typeface="Microsoft YaHei" panose="020B0503020204020204" pitchFamily="34" charset="-122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8229600" cy="403225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658495"/>
            <a:ext cx="8534400" cy="4280535"/>
          </a:xfrm>
        </p:spPr>
        <p:txBody>
          <a:bodyPr/>
          <a:lstStyle/>
          <a:p>
            <a:pPr marL="0" indent="0"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29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耶穌回答說：「你們錯了，因為不明白聖經，也不曉得神的大能。 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30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當復活的時候，人也不娶也不嫁，乃像天上的使者一樣。 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31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論到死人復活，神在經上向你們所說的，你們沒有念過嗎？ 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32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他說：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『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我是</a:t>
            </a:r>
            <a:r>
              <a:rPr lang="zh-TW" altLang="en-US" sz="2400" b="0" i="0" u="sng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亞伯拉罕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的神、</a:t>
            </a:r>
            <a:r>
              <a:rPr lang="zh-TW" altLang="en-US" sz="2400" b="0" i="0" u="sng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以撒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的神、</a:t>
            </a:r>
            <a:r>
              <a:rPr lang="zh-TW" altLang="en-US" sz="2400" b="0" i="0" u="sng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雅各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的神。</a:t>
            </a:r>
            <a:r>
              <a:rPr lang="en-US" altLang="zh-TW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』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神不是死人的神，乃是活人的神。」 </a:t>
            </a:r>
            <a:endParaRPr lang="en-US" altLang="zh-TW" sz="2400" b="0" i="0" u="none" strike="noStrike" dirty="0">
              <a:solidFill>
                <a:srgbClr val="000000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 marL="0" indent="0">
              <a:buNone/>
            </a:pPr>
            <a:r>
              <a:rPr lang="en-US" altLang="zh-TW" sz="2400" b="1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33 </a:t>
            </a:r>
            <a:r>
              <a:rPr lang="zh-TW" altLang="en-US" sz="2400" b="0" i="0" u="none" strike="noStrike" dirty="0">
                <a:solidFill>
                  <a:srgbClr val="000000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眾人聽見這話，就稀奇他的教訓。</a:t>
            </a:r>
            <a:endParaRPr lang="en-US" sz="2400" dirty="0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276350"/>
            <a:ext cx="7772400" cy="1623060"/>
          </a:xfrm>
        </p:spPr>
        <p:txBody>
          <a:bodyPr/>
          <a:lstStyle/>
          <a:p>
            <a:r>
              <a:rPr lang="zh-CN" alt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貶低別人不會抬高自己</a:t>
            </a:r>
            <a:endParaRPr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3486150"/>
            <a:ext cx="6400800" cy="1170940"/>
          </a:xfrm>
        </p:spPr>
        <p:txBody>
          <a:bodyPr/>
          <a:lstStyle/>
          <a:p>
            <a:endParaRPr lang="en-US" altLang="zh-CN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123950"/>
            <a:ext cx="7772400" cy="1726565"/>
          </a:xfrm>
        </p:spPr>
        <p:txBody>
          <a:bodyPr/>
          <a:lstStyle/>
          <a:p>
            <a:r>
              <a:rPr lang="zh-TW" altLang="en-US" sz="4000" b="1" i="0" u="none" strike="noStrike" dirty="0">
                <a:solidFill>
                  <a:srgbClr val="1D2228"/>
                </a:solidFill>
                <a:effectLst/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教條永遠不能超過人性</a:t>
            </a:r>
            <a:endParaRPr lang="zh-TW" altLang="en-US" sz="4000" b="1" i="0" u="none" strike="noStrike" dirty="0">
              <a:solidFill>
                <a:srgbClr val="1D2228"/>
              </a:solidFill>
              <a:effectLst/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486150"/>
            <a:ext cx="6400800" cy="505460"/>
          </a:xfrm>
        </p:spPr>
        <p:txBody>
          <a:bodyPr/>
          <a:lstStyle/>
          <a:p>
            <a:endParaRPr lang="zh-CN" alt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10602" y="1107417"/>
            <a:ext cx="7772400" cy="1726565"/>
          </a:xfrm>
        </p:spPr>
        <p:txBody>
          <a:bodyPr/>
          <a:lstStyle/>
          <a:p>
            <a:r>
              <a:rPr lang="zh-CN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天堂 </a:t>
            </a:r>
            <a:r>
              <a:rPr lang="en-US" alt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/>
            </a:r>
            <a:br>
              <a:rPr lang="en-US" altLang="zh-CN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r>
              <a:rPr lang="zh-TW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沒有孤單</a:t>
            </a:r>
            <a:r>
              <a:rPr lang="zh-CN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</a:t>
            </a:r>
            <a:r>
              <a:rPr lang="zh-TW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沒有眼淚</a:t>
            </a:r>
            <a:r>
              <a:rPr lang="zh-CN" altLang="en-US" sz="4000" b="1" i="0" u="none" strike="noStrike" dirty="0">
                <a:solidFill>
                  <a:srgbClr val="1D222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、沒有缺乏</a:t>
            </a:r>
            <a:endParaRPr lang="zh-CN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00200" y="4400550"/>
            <a:ext cx="6400800" cy="461645"/>
          </a:xfrm>
        </p:spPr>
        <p:txBody>
          <a:bodyPr/>
          <a:lstStyle/>
          <a:p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276350"/>
            <a:ext cx="7772400" cy="1726565"/>
          </a:xfrm>
        </p:spPr>
        <p:txBody>
          <a:bodyPr/>
          <a:lstStyle/>
          <a:p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復活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是因為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/>
            </a:r>
            <a:b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神的恩典</a:t>
            </a:r>
            <a:r>
              <a:rPr lang="zh-CN" alt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和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大能</a:t>
            </a:r>
            <a:endParaRPr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4285615"/>
            <a:ext cx="6400800" cy="494030"/>
          </a:xfrm>
        </p:spPr>
        <p:txBody>
          <a:bodyPr/>
          <a:lstStyle/>
          <a:p>
            <a:endParaRPr lang="zh-CN" altLang="en-US" sz="44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809750"/>
            <a:ext cx="7772400" cy="1387475"/>
          </a:xfrm>
        </p:spPr>
        <p:txBody>
          <a:bodyPr/>
          <a:lstStyle/>
          <a:p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在天堂 </a:t>
            </a:r>
            <a:b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</a:b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每個人都是神的兒女  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en-US" altLang="zh-CN" b="1" dirty="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838200" y="1428750"/>
            <a:ext cx="7772400" cy="1726565"/>
          </a:xfrm>
        </p:spPr>
        <p:txBody>
          <a:bodyPr/>
          <a:lstStyle/>
          <a:p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“</a:t>
            </a:r>
            <a:r>
              <a:rPr lang="zh-CN" alt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只能照顧你一輩子</a:t>
            </a:r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”</a:t>
            </a: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524000" y="3773170"/>
            <a:ext cx="6400800" cy="570230"/>
          </a:xfrm>
        </p:spPr>
        <p:txBody>
          <a:bodyPr/>
          <a:lstStyle/>
          <a:p>
            <a:endParaRPr lang="zh-CN" altLang="en-US" sz="3600" b="1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356</Words>
  <Application>Microsoft Office PowerPoint</Application>
  <PresentationFormat>On-screen Show (16:9)</PresentationFormat>
  <Paragraphs>22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天堂裡有婚姻嗎？  </vt:lpstr>
      <vt:lpstr>馬太 22：23-33</vt:lpstr>
      <vt:lpstr>PowerPoint Presentation</vt:lpstr>
      <vt:lpstr>貶低別人不會抬高自己</vt:lpstr>
      <vt:lpstr>教條永遠不能超過人性</vt:lpstr>
      <vt:lpstr>天堂  沒有孤單、沒有眼淚、沒有缺乏</vt:lpstr>
      <vt:lpstr>復活是因為 神的恩典和大能</vt:lpstr>
      <vt:lpstr>在天堂  每個人都是神的兒女  </vt:lpstr>
      <vt:lpstr>“只能照顧你一輩子”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28</cp:revision>
  <dcterms:created xsi:type="dcterms:W3CDTF">2022-05-19T02:38:00Z</dcterms:created>
  <dcterms:modified xsi:type="dcterms:W3CDTF">2022-07-03T23:59:56Z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E410168731624CF89C6D4B4DEAE3FDF5</vt:lpwstr>
  </property>
  <property fmtid="{D5CDD505-2E9C-101B-9397-08002B2CF9AE}" pid="5" name="KSOProductBuildVer">
    <vt:lpwstr>1033-11.2.0.11156</vt:lpwstr>
  </property>
</Properties>
</file>