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sldIdLst>
    <p:sldId id="1189" r:id="rId3"/>
    <p:sldId id="1234" r:id="rId4"/>
    <p:sldId id="1202" r:id="rId5"/>
    <p:sldId id="1193" r:id="rId6"/>
    <p:sldId id="1237" r:id="rId7"/>
    <p:sldId id="1238" r:id="rId8"/>
    <p:sldId id="1239" r:id="rId9"/>
    <p:sldId id="1261" r:id="rId10"/>
    <p:sldId id="1221" r:id="rId11"/>
    <p:sldId id="1271" r:id="rId12"/>
    <p:sldId id="1263" r:id="rId13"/>
    <p:sldId id="1264" r:id="rId14"/>
    <p:sldId id="1269" r:id="rId15"/>
    <p:sldId id="1265" r:id="rId16"/>
    <p:sldId id="1266" r:id="rId17"/>
    <p:sldId id="1267" r:id="rId18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D"/>
    <a:srgbClr val="FFFFEB"/>
    <a:srgbClr val="FFFFF7"/>
    <a:srgbClr val="FFFFD1"/>
    <a:srgbClr val="FFFFD5"/>
    <a:srgbClr val="FFFFB3"/>
    <a:srgbClr val="F2FED2"/>
    <a:srgbClr val="FFFF99"/>
    <a:srgbClr val="009899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3428" autoAdjust="0"/>
  </p:normalViewPr>
  <p:slideViewPr>
    <p:cSldViewPr>
      <p:cViewPr varScale="1">
        <p:scale>
          <a:sx n="140" d="100"/>
          <a:sy n="140" d="100"/>
        </p:scale>
        <p:origin x="81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A8ADFD5B-A66C-449C-B6E8-FB716D07777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CA5D3BF3-D352-46FC-8343-31F56E6730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6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1352550"/>
            <a:ext cx="7772400" cy="1387475"/>
          </a:xfrm>
        </p:spPr>
        <p:txBody>
          <a:bodyPr/>
          <a:lstStyle/>
          <a:p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往前走、向前看    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3257550"/>
            <a:ext cx="6400800" cy="1314450"/>
          </a:xfrm>
        </p:spPr>
        <p:txBody>
          <a:bodyPr/>
          <a:lstStyle/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以賽亞 43：18-19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      65：17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2743200" y="3333750"/>
            <a:ext cx="6400800" cy="13144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pic>
        <p:nvPicPr>
          <p:cNvPr id="2" name="Picture 1" descr="Hawaii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-19050"/>
            <a:ext cx="4417060" cy="2495550"/>
          </a:xfrm>
          <a:prstGeom prst="rect">
            <a:avLst/>
          </a:prstGeom>
        </p:spPr>
      </p:pic>
      <p:pic>
        <p:nvPicPr>
          <p:cNvPr id="6" name="Picture 5" descr="Hawai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95550"/>
            <a:ext cx="4588510" cy="2496820"/>
          </a:xfrm>
          <a:prstGeom prst="rect">
            <a:avLst/>
          </a:prstGeom>
        </p:spPr>
      </p:pic>
      <p:pic>
        <p:nvPicPr>
          <p:cNvPr id="8" name="Picture 7" descr="Hawaii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07890" y="759460"/>
            <a:ext cx="4591050" cy="3338830"/>
          </a:xfrm>
          <a:prstGeom prst="rect">
            <a:avLst/>
          </a:prstGeom>
        </p:spPr>
      </p:pic>
      <p:pic>
        <p:nvPicPr>
          <p:cNvPr id="9" name="Picture 8" descr="Hawaii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677035"/>
            <a:ext cx="2491740" cy="17887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5590" y="1733550"/>
            <a:ext cx="8592820" cy="2969895"/>
          </a:xfrm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踏上十字架的道路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我的心絕不會後悔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縱然道路曲折難行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我的腳步不會後退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3867150"/>
            <a:ext cx="6400800" cy="1314450"/>
          </a:xfrm>
        </p:spPr>
        <p:txBody>
          <a:bodyPr/>
          <a:lstStyle/>
          <a:p>
            <a:r>
              <a:rPr lang="en-US" altLang="zh-CN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038600" y="361950"/>
            <a:ext cx="2413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握手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100060" y="671195"/>
            <a:ext cx="500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1/6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09600" y="1352550"/>
            <a:ext cx="8180070" cy="3350260"/>
          </a:xfrm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歲月流過不能再追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春去秋來落葉紛飛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我要向耶和華敬畏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等候祂的必不至羞愧</a:t>
            </a:r>
            <a:b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3257550"/>
            <a:ext cx="6400800" cy="1314450"/>
          </a:xfrm>
        </p:spPr>
        <p:txBody>
          <a:bodyPr/>
          <a:lstStyle/>
          <a:p>
            <a:r>
              <a:rPr lang="en-US" altLang="zh-CN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041640" y="490220"/>
            <a:ext cx="500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2/6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8200" y="1266825"/>
            <a:ext cx="7772400" cy="3192780"/>
          </a:xfrm>
        </p:spPr>
        <p:txBody>
          <a:bodyPr/>
          <a:lstStyle/>
          <a:p>
            <a: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向軟弱</a:t>
            </a:r>
            <a:r>
              <a:rPr 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揮揮手</a:t>
            </a:r>
            <a:b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向剛強</a:t>
            </a:r>
            <a:r>
              <a:rPr 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握手</a:t>
            </a:r>
            <a:b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向悲傷</a:t>
            </a:r>
            <a:r>
              <a:rPr 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揮揮手</a:t>
            </a:r>
            <a:b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向喜樂</a:t>
            </a:r>
            <a:r>
              <a:rPr 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握手</a:t>
            </a:r>
            <a:endParaRPr sz="4000" b="1" i="0" u="none" strike="noStrike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752600" y="4459605"/>
            <a:ext cx="6400800" cy="505460"/>
          </a:xfrm>
        </p:spPr>
        <p:txBody>
          <a:bodyPr/>
          <a:lstStyle/>
          <a:p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108315" y="529590"/>
            <a:ext cx="500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3/6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2306320"/>
            <a:ext cx="7772400" cy="2265680"/>
          </a:xfrm>
        </p:spPr>
        <p:txBody>
          <a:bodyPr/>
          <a:lstStyle/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走在十字架的道路</a:t>
            </a:r>
            <a:b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我的腳蹤何等佳美</a:t>
            </a:r>
            <a:b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有時失望悄悄落淚</a:t>
            </a:r>
            <a:b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耶穌是我的力量安慰</a:t>
            </a:r>
            <a:b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4256405"/>
            <a:ext cx="6400800" cy="315595"/>
          </a:xfrm>
        </p:spPr>
        <p:txBody>
          <a:bodyPr/>
          <a:lstStyle/>
          <a:p>
            <a:r>
              <a:rPr lang="en-US" altLang="zh-CN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168640" y="384175"/>
            <a:ext cx="500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4/6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8200" y="1487170"/>
            <a:ext cx="7772400" cy="2971800"/>
          </a:xfrm>
        </p:spPr>
        <p:txBody>
          <a:bodyPr/>
          <a:lstStyle/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往事飛過只能回味</a:t>
            </a:r>
            <a:b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千山萬水有主伴隨</a:t>
            </a:r>
            <a:b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我要向耶和華讚美</a:t>
            </a:r>
            <a:b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揚聲歌唱與主共飲杯</a:t>
            </a:r>
            <a:b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endParaRPr lang="zh-TW" altLang="en-US" b="1" i="0" u="none" strike="noStrike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4319905"/>
            <a:ext cx="6400800" cy="115570"/>
          </a:xfrm>
        </p:spPr>
        <p:txBody>
          <a:bodyPr/>
          <a:lstStyle/>
          <a:p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384540" y="274320"/>
            <a:ext cx="500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5/6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8200" y="1266825"/>
            <a:ext cx="7772400" cy="3192780"/>
          </a:xfrm>
        </p:spPr>
        <p:txBody>
          <a:bodyPr/>
          <a:lstStyle/>
          <a:p>
            <a: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向世界</a:t>
            </a:r>
            <a:r>
              <a:rPr lang="en-US" altLang="zh-TW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揮揮手</a:t>
            </a:r>
            <a:b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向十架</a:t>
            </a:r>
            <a:r>
              <a:rPr lang="en-US" altLang="zh-TW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握手</a:t>
            </a:r>
            <a:b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往前走</a:t>
            </a:r>
            <a:r>
              <a:rPr lang="en-US" altLang="zh-TW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不回頭</a:t>
            </a:r>
            <a:b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往前走</a:t>
            </a:r>
            <a:r>
              <a:rPr lang="en-US" altLang="zh-TW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不停留</a:t>
            </a:r>
            <a:endParaRPr lang="zh-TW" altLang="en-US" sz="4000" b="1" i="0" u="none" strike="noStrike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752600" y="4459605"/>
            <a:ext cx="6400800" cy="505460"/>
          </a:xfrm>
        </p:spPr>
        <p:txBody>
          <a:bodyPr/>
          <a:lstStyle/>
          <a:p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352155" y="255905"/>
            <a:ext cx="500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6/6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546100"/>
          </a:xfrm>
        </p:spPr>
        <p:txBody>
          <a:bodyPr/>
          <a:lstStyle/>
          <a:p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以賽亞 43：18-19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，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 65：17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95350"/>
            <a:ext cx="8305800" cy="3810000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18 耶和華如此說：「你們不要記念從前的事，也不要思想古時的事。</a:t>
            </a:r>
            <a:endParaRPr b="1" i="0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 看 哪 ， 我 要 做 一 件 新 事 ； 如 今 要 發 現 ， 你 們 豈 不 知 道 麼 ？ 我 必 在 曠 野 開 道 路 ， 在 沙 漠 開 江 河 。</a:t>
            </a:r>
            <a:endParaRPr b="1" i="0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b="1" i="0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0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65：17 看哪，我造新天新地，從前的事不再被記念，也不再追想。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1504950"/>
            <a:ext cx="7772400" cy="1623060"/>
          </a:xfrm>
        </p:spPr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未來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重要還是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過去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重要？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00200" y="3486150"/>
            <a:ext cx="6400800" cy="1170940"/>
          </a:xfrm>
        </p:spPr>
        <p:txBody>
          <a:bodyPr/>
          <a:lstStyle/>
          <a:p>
            <a:endParaRPr lang="en-US" altLang="zh-CN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8200" y="1504950"/>
            <a:ext cx="7772400" cy="1726565"/>
          </a:xfrm>
        </p:spPr>
        <p:txBody>
          <a:bodyPr/>
          <a:lstStyle/>
          <a:p>
            <a:r>
              <a:rPr lang="zh-TW" altLang="en-US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人生是減法</a:t>
            </a:r>
            <a:endParaRPr lang="zh-TW" altLang="en-US" b="1" i="0" u="none" strike="noStrike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3486150"/>
            <a:ext cx="6400800" cy="505460"/>
          </a:xfrm>
        </p:spPr>
        <p:txBody>
          <a:bodyPr/>
          <a:lstStyle/>
          <a:p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7907" y="1504927"/>
            <a:ext cx="7772400" cy="1726565"/>
          </a:xfrm>
        </p:spPr>
        <p:txBody>
          <a:bodyPr/>
          <a:lstStyle/>
          <a:p>
            <a: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花太多的時間回頭看</a:t>
            </a:r>
            <a:b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sz="4000" b="1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花太少的時間向前看</a:t>
            </a:r>
            <a:endParaRPr sz="4000" b="1" i="0" u="none" strike="noStrike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00200" y="4400550"/>
            <a:ext cx="6400800" cy="461645"/>
          </a:xfrm>
        </p:spPr>
        <p:txBody>
          <a:bodyPr/>
          <a:lstStyle/>
          <a:p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8200" y="1504950"/>
            <a:ext cx="7772400" cy="1726565"/>
          </a:xfrm>
        </p:spPr>
        <p:txBody>
          <a:bodyPr/>
          <a:lstStyle/>
          <a:p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沒有鐵軌、火車不會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來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4285615"/>
            <a:ext cx="6400800" cy="494030"/>
          </a:xfrm>
        </p:spPr>
        <p:txBody>
          <a:bodyPr/>
          <a:lstStyle/>
          <a:p>
            <a:endParaRPr lang="zh-CN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1809750"/>
            <a:ext cx="7772400" cy="1387475"/>
          </a:xfrm>
        </p:spPr>
        <p:txBody>
          <a:bodyPr/>
          <a:lstStyle/>
          <a:p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</a:t>
            </a:r>
            <a:r>
              <a:rPr lang="zh-CN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看見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了你人生的方向嗎？ 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3257550"/>
            <a:ext cx="6400800" cy="1314450"/>
          </a:xfrm>
        </p:spPr>
        <p:txBody>
          <a:bodyPr/>
          <a:lstStyle/>
          <a:p>
            <a:r>
              <a:rPr lang="en-US" altLang="zh-CN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0" y="57150"/>
            <a:ext cx="3815080" cy="2964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3021330"/>
            <a:ext cx="3307080" cy="1942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969645" y="2571750"/>
            <a:ext cx="3602990" cy="2199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412115" y="181610"/>
            <a:ext cx="4160520" cy="2390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8200" y="1581150"/>
            <a:ext cx="7772400" cy="1726565"/>
          </a:xfrm>
        </p:spPr>
        <p:txBody>
          <a:bodyPr/>
          <a:lstStyle/>
          <a:p>
            <a:r>
              <a:rPr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回頭看是下坡</a:t>
            </a:r>
            <a:br>
              <a:rPr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往前看是上坡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3773170"/>
            <a:ext cx="6400800" cy="570230"/>
          </a:xfrm>
        </p:spPr>
        <p:txBody>
          <a:bodyPr/>
          <a:lstStyle/>
          <a:p>
            <a:endParaRPr lang="zh-CN" altLang="en-US" sz="36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Left Arrow 1"/>
          <p:cNvSpPr/>
          <p:nvPr/>
        </p:nvSpPr>
        <p:spPr>
          <a:xfrm rot="20160000">
            <a:off x="1158240" y="1838960"/>
            <a:ext cx="1860550" cy="235585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0400000">
            <a:off x="6253480" y="3000375"/>
            <a:ext cx="2130425" cy="4057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宽屏演示文稿.potx</Template>
  <TotalTime>0</TotalTime>
  <Words>516</Words>
  <Application>WPS Presentation</Application>
  <PresentationFormat>On-screen Show (16:9)</PresentationFormat>
  <Paragraphs>60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Microsoft JhengHei</vt:lpstr>
      <vt:lpstr>Microsoft YaHei</vt:lpstr>
      <vt:lpstr>Calibri</vt:lpstr>
      <vt:lpstr>Arial Unicode MS</vt:lpstr>
      <vt:lpstr>Default Design</vt:lpstr>
      <vt:lpstr>天堂裡有婚姻嗎？  </vt:lpstr>
      <vt:lpstr>馬太 22：23-33</vt:lpstr>
      <vt:lpstr>貶低別人不會抬高自己</vt:lpstr>
      <vt:lpstr>教條永遠不能超過人性</vt:lpstr>
      <vt:lpstr>天堂  沒有孤單、沒有眼淚、沒有缺乏</vt:lpstr>
      <vt:lpstr>復活是因為 神的恩典和大能</vt:lpstr>
      <vt:lpstr>在天堂  每個人都是神的兒女  </vt:lpstr>
      <vt:lpstr>PowerPoint 演示文稿</vt:lpstr>
      <vt:lpstr>“只能照顧你一輩子”</vt:lpstr>
      <vt:lpstr>你看見了你人生的方向嗎？ </vt:lpstr>
      <vt:lpstr>你看見了你人生的方向嗎？ </vt:lpstr>
      <vt:lpstr>你看見了你人生的方向嗎？ </vt:lpstr>
      <vt:lpstr>向世界 揮揮手， 向十架 握手， 往前走 不回頭， 往前走 不停留。</vt:lpstr>
      <vt:lpstr>你看見了你人生的方向嗎？ </vt:lpstr>
      <vt:lpstr>人生是減法</vt:lpstr>
      <vt:lpstr>人生是減法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16508</cp:lastModifiedBy>
  <cp:revision>33</cp:revision>
  <dcterms:created xsi:type="dcterms:W3CDTF">2022-05-19T02:38:00Z</dcterms:created>
  <dcterms:modified xsi:type="dcterms:W3CDTF">2022-07-17T15:54:30Z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ICV">
    <vt:lpwstr>7527C466002D4991AF6DC32D53D42490</vt:lpwstr>
  </property>
  <property fmtid="{D5CDD505-2E9C-101B-9397-08002B2CF9AE}" pid="5" name="KSOProductBuildVer">
    <vt:lpwstr>1033-11.2.0.11191</vt:lpwstr>
  </property>
</Properties>
</file>